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notesSlides/notesSlide9.xml" ContentType="application/vnd.openxmlformats-officedocument.presentationml.notesSlide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notesSlides/notesSlide7.xml" ContentType="application/vnd.openxmlformats-officedocument.presentationml.notesSlide+xml"/>
  <Override PartName="/ppt/diagrams/quickStyle9.xml" ContentType="application/vnd.openxmlformats-officedocument.drawingml.diagramStyle+xml"/>
  <Override PartName="/ppt/notesSlides/notesSlide10.xml" ContentType="application/vnd.openxmlformats-officedocument.presentationml.notesSlide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quickStyle7.xml" ContentType="application/vnd.openxmlformats-officedocument.drawingml.diagramStyle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notesSlides/notesSlide8.xml" ContentType="application/vnd.openxmlformats-officedocument.presentationml.notesSlide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quickStyle8.xml" ContentType="application/vnd.openxmlformats-officedocument.drawingml.diagramStyl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8" r:id="rId16"/>
    <p:sldId id="271" r:id="rId17"/>
    <p:sldId id="272" r:id="rId18"/>
    <p:sldId id="270" r:id="rId19"/>
    <p:sldId id="273" r:id="rId20"/>
    <p:sldId id="275" r:id="rId21"/>
    <p:sldId id="277" r:id="rId22"/>
    <p:sldId id="276" r:id="rId2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FFCC"/>
    <a:srgbClr val="00FF99"/>
    <a:srgbClr val="FFFF00"/>
    <a:srgbClr val="FFFF99"/>
    <a:srgbClr val="FF9966"/>
    <a:srgbClr val="003300"/>
    <a:srgbClr val="00CC00"/>
    <a:srgbClr val="990033"/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15620"/>
    <p:restoredTop sz="84041" autoAdjust="0"/>
  </p:normalViewPr>
  <p:slideViewPr>
    <p:cSldViewPr>
      <p:cViewPr varScale="1">
        <p:scale>
          <a:sx n="74" d="100"/>
          <a:sy n="74" d="100"/>
        </p:scale>
        <p:origin x="-2275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1FCB55-BAC5-441D-A48C-15D06869D12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01D8CD05-030B-427B-92D2-90B588BBA24B}">
      <dgm:prSet phldrT="[ข้อความ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3200" b="1" dirty="0" smtClean="0">
              <a:cs typeface="+mj-cs"/>
            </a:rPr>
            <a:t>การฟอกเลือดด้วยเครื่องไตเทียม</a:t>
          </a:r>
          <a:endParaRPr lang="th-TH" sz="3200" b="1" dirty="0">
            <a:cs typeface="+mj-cs"/>
          </a:endParaRPr>
        </a:p>
      </dgm:t>
    </dgm:pt>
    <dgm:pt modelId="{B1EAEB5F-3073-49CF-B6FF-BB8A818433E6}" type="parTrans" cxnId="{00351C6B-9C59-494C-86A9-E5B7EE59B22C}">
      <dgm:prSet/>
      <dgm:spPr/>
      <dgm:t>
        <a:bodyPr/>
        <a:lstStyle/>
        <a:p>
          <a:endParaRPr lang="th-TH"/>
        </a:p>
      </dgm:t>
    </dgm:pt>
    <dgm:pt modelId="{4DE4043D-5788-495F-87F4-BC422041D243}" type="sibTrans" cxnId="{00351C6B-9C59-494C-86A9-E5B7EE59B22C}">
      <dgm:prSet/>
      <dgm:spPr/>
      <dgm:t>
        <a:bodyPr/>
        <a:lstStyle/>
        <a:p>
          <a:endParaRPr lang="th-TH"/>
        </a:p>
      </dgm:t>
    </dgm:pt>
    <dgm:pt modelId="{3DDE8B60-19D5-413D-B20D-482B4A6B70F0}">
      <dgm:prSet phldrT="[ข้อความ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rgbClr val="FF9966"/>
        </a:solidFill>
      </dgm:spPr>
      <dgm:t>
        <a:bodyPr/>
        <a:lstStyle/>
        <a:p>
          <a:r>
            <a:rPr lang="th-TH" sz="3600" b="1" dirty="0" smtClean="0">
              <a:effectLst/>
              <a:latin typeface="Calibri"/>
              <a:ea typeface="Times New Roman"/>
              <a:cs typeface="+mj-cs"/>
            </a:rPr>
            <a:t>ขจัดของเสียในเลือดด้วยการกรองผ่านตัวกรองไตเทียม</a:t>
          </a:r>
          <a:endParaRPr lang="th-TH" sz="3600" b="1" dirty="0">
            <a:cs typeface="+mj-cs"/>
          </a:endParaRPr>
        </a:p>
      </dgm:t>
    </dgm:pt>
    <dgm:pt modelId="{0031212D-A8E1-4258-AD3D-ACE9C374DEC6}" type="parTrans" cxnId="{AD0FF09D-7F6F-4585-A585-96C00ED1D369}">
      <dgm:prSet/>
      <dgm:spPr/>
      <dgm:t>
        <a:bodyPr/>
        <a:lstStyle/>
        <a:p>
          <a:endParaRPr lang="th-TH"/>
        </a:p>
      </dgm:t>
    </dgm:pt>
    <dgm:pt modelId="{A945B0A5-87A3-43B7-97C4-55F7FCEBD2CD}" type="sibTrans" cxnId="{AD0FF09D-7F6F-4585-A585-96C00ED1D369}">
      <dgm:prSet/>
      <dgm:spPr/>
      <dgm:t>
        <a:bodyPr/>
        <a:lstStyle/>
        <a:p>
          <a:endParaRPr lang="th-TH"/>
        </a:p>
      </dgm:t>
    </dgm:pt>
    <dgm:pt modelId="{F2B5B5F3-A583-4C18-B908-9B78DC662B6E}">
      <dgm:prSet phldrT="[ข้อความ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3200" b="1" dirty="0" smtClean="0">
              <a:cs typeface="+mj-cs"/>
            </a:rPr>
            <a:t>การล้างทางช่องท้อง</a:t>
          </a:r>
          <a:endParaRPr lang="th-TH" sz="3200" b="1" dirty="0">
            <a:cs typeface="+mj-cs"/>
          </a:endParaRPr>
        </a:p>
      </dgm:t>
    </dgm:pt>
    <dgm:pt modelId="{FCE53DA0-0F65-4B20-A469-ADDDEAFCE644}" type="parTrans" cxnId="{4FA861F9-2A0E-494A-9B9A-40356B044DA8}">
      <dgm:prSet/>
      <dgm:spPr/>
      <dgm:t>
        <a:bodyPr/>
        <a:lstStyle/>
        <a:p>
          <a:endParaRPr lang="th-TH"/>
        </a:p>
      </dgm:t>
    </dgm:pt>
    <dgm:pt modelId="{5C9533EB-92CD-4C0D-BC85-9DDFA469CB6E}" type="sibTrans" cxnId="{4FA861F9-2A0E-494A-9B9A-40356B044DA8}">
      <dgm:prSet/>
      <dgm:spPr/>
      <dgm:t>
        <a:bodyPr/>
        <a:lstStyle/>
        <a:p>
          <a:endParaRPr lang="th-TH"/>
        </a:p>
      </dgm:t>
    </dgm:pt>
    <dgm:pt modelId="{03B2E1AB-F30A-41B2-905C-314D2ECA2733}">
      <dgm:prSet phldrT="[ข้อความ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rgbClr val="FFFF99"/>
        </a:solidFill>
      </dgm:spPr>
      <dgm:t>
        <a:bodyPr/>
        <a:lstStyle/>
        <a:p>
          <a:r>
            <a:rPr lang="th-TH" sz="3600" b="1" dirty="0" smtClean="0">
              <a:effectLst/>
              <a:latin typeface="Calibri"/>
              <a:ea typeface="Times New Roman"/>
              <a:cs typeface="+mj-cs"/>
            </a:rPr>
            <a:t>ขจัดของเสียในเลือดด้วยการกรองผ่านเยื่อบุช่องท้อง เข้ามาอยู่ในน้ำยาที่ใส่เข้าไปในท้อง</a:t>
          </a:r>
          <a:endParaRPr lang="th-TH" sz="3600" b="1" dirty="0">
            <a:cs typeface="+mj-cs"/>
          </a:endParaRPr>
        </a:p>
      </dgm:t>
    </dgm:pt>
    <dgm:pt modelId="{F4E0C80D-D27B-44AD-9E38-D2D888D652D0}" type="parTrans" cxnId="{FEFAE857-DBA6-445A-A209-5FB5EC50DECF}">
      <dgm:prSet/>
      <dgm:spPr/>
      <dgm:t>
        <a:bodyPr/>
        <a:lstStyle/>
        <a:p>
          <a:endParaRPr lang="th-TH"/>
        </a:p>
      </dgm:t>
    </dgm:pt>
    <dgm:pt modelId="{901907DC-444E-4AF3-8871-3B80E049A490}" type="sibTrans" cxnId="{FEFAE857-DBA6-445A-A209-5FB5EC50DECF}">
      <dgm:prSet/>
      <dgm:spPr/>
      <dgm:t>
        <a:bodyPr/>
        <a:lstStyle/>
        <a:p>
          <a:endParaRPr lang="th-TH"/>
        </a:p>
      </dgm:t>
    </dgm:pt>
    <dgm:pt modelId="{82AFDDD3-19EB-4866-9EBF-3F93CA47CD09}">
      <dgm:prSet phldrT="[ข้อความ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3200" b="1" dirty="0" smtClean="0">
              <a:cs typeface="+mj-cs"/>
            </a:rPr>
            <a:t>การปลูกถ่ายไต</a:t>
          </a:r>
          <a:endParaRPr lang="th-TH" sz="3200" b="1" dirty="0">
            <a:cs typeface="+mj-cs"/>
          </a:endParaRPr>
        </a:p>
      </dgm:t>
    </dgm:pt>
    <dgm:pt modelId="{C45B15AC-CA49-44FB-8EE0-CB27E437381A}" type="parTrans" cxnId="{1CC4F996-73C0-467B-8D6D-F191D1B53157}">
      <dgm:prSet/>
      <dgm:spPr/>
      <dgm:t>
        <a:bodyPr/>
        <a:lstStyle/>
        <a:p>
          <a:endParaRPr lang="th-TH"/>
        </a:p>
      </dgm:t>
    </dgm:pt>
    <dgm:pt modelId="{D5E29583-BFD5-4D2E-BAA8-EDC971D02AD1}" type="sibTrans" cxnId="{1CC4F996-73C0-467B-8D6D-F191D1B53157}">
      <dgm:prSet/>
      <dgm:spPr/>
      <dgm:t>
        <a:bodyPr/>
        <a:lstStyle/>
        <a:p>
          <a:endParaRPr lang="th-TH"/>
        </a:p>
      </dgm:t>
    </dgm:pt>
    <dgm:pt modelId="{C6A8FAC3-9B11-4BDE-B525-D83FD8FBD8F8}">
      <dgm:prSet phldrT="[ข้อความ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3600" b="1" dirty="0" smtClean="0">
              <a:effectLst/>
              <a:latin typeface="Calibri"/>
              <a:ea typeface="Times New Roman"/>
              <a:cs typeface="+mj-cs"/>
            </a:rPr>
            <a:t>ไตที่ปลูกถ่ายสามารถทำหน้าที่ขับของเสียในเลือดได้เหมือนหรือใกล้เคียงไตปกติ</a:t>
          </a:r>
          <a:endParaRPr lang="th-TH" sz="3600" b="1" dirty="0">
            <a:cs typeface="+mj-cs"/>
          </a:endParaRPr>
        </a:p>
      </dgm:t>
    </dgm:pt>
    <dgm:pt modelId="{E6CD789B-9859-4F91-8F8C-6F52C999E377}" type="parTrans" cxnId="{8D45851B-1933-49BB-A268-CF22D101CF14}">
      <dgm:prSet/>
      <dgm:spPr/>
      <dgm:t>
        <a:bodyPr/>
        <a:lstStyle/>
        <a:p>
          <a:endParaRPr lang="th-TH"/>
        </a:p>
      </dgm:t>
    </dgm:pt>
    <dgm:pt modelId="{4EFE0F16-1CAB-4AE2-85C9-76415A167104}" type="sibTrans" cxnId="{8D45851B-1933-49BB-A268-CF22D101CF14}">
      <dgm:prSet/>
      <dgm:spPr/>
      <dgm:t>
        <a:bodyPr/>
        <a:lstStyle/>
        <a:p>
          <a:endParaRPr lang="th-TH"/>
        </a:p>
      </dgm:t>
    </dgm:pt>
    <dgm:pt modelId="{E2AE1C48-0EF4-439B-8BDD-98A972BD016B}" type="pres">
      <dgm:prSet presAssocID="{4C1FCB55-BAC5-441D-A48C-15D06869D1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D121B652-C639-464E-9F7B-5A25091C6F5B}" type="pres">
      <dgm:prSet presAssocID="{01D8CD05-030B-427B-92D2-90B588BBA24B}" presName="composite" presStyleCnt="0"/>
      <dgm:spPr/>
    </dgm:pt>
    <dgm:pt modelId="{7545A818-CEE8-4823-820A-2426EA127CAE}" type="pres">
      <dgm:prSet presAssocID="{01D8CD05-030B-427B-92D2-90B588BBA24B}" presName="parTx" presStyleLbl="alignNode1" presStyleIdx="0" presStyleCnt="3" custLinFactNeighborX="-236" custLinFactNeighborY="-221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B6F4439-4A76-4127-88EC-9EB660B0DD6D}" type="pres">
      <dgm:prSet presAssocID="{01D8CD05-030B-427B-92D2-90B588BBA24B}" presName="desTx" presStyleLbl="alignAccFollowNode1" presStyleIdx="0" presStyleCnt="3" custLinFactNeighborX="-2948" custLinFactNeighborY="119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65E2027-DA2B-409B-ACB3-7FA97F30467E}" type="pres">
      <dgm:prSet presAssocID="{4DE4043D-5788-495F-87F4-BC422041D243}" presName="space" presStyleCnt="0"/>
      <dgm:spPr/>
    </dgm:pt>
    <dgm:pt modelId="{31C768BE-0DE6-4305-A5AF-31F1A0705E5A}" type="pres">
      <dgm:prSet presAssocID="{F2B5B5F3-A583-4C18-B908-9B78DC662B6E}" presName="composite" presStyleCnt="0"/>
      <dgm:spPr/>
    </dgm:pt>
    <dgm:pt modelId="{71C3AA00-D542-4365-B8B8-6F0CA84BB892}" type="pres">
      <dgm:prSet presAssocID="{F2B5B5F3-A583-4C18-B908-9B78DC662B6E}" presName="parTx" presStyleLbl="alignNode1" presStyleIdx="1" presStyleCnt="3" custScaleX="101851" custLinFactNeighborX="312" custLinFactNeighborY="-221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80A4696-7FCE-4C0E-B12A-9CBB82891755}" type="pres">
      <dgm:prSet presAssocID="{F2B5B5F3-A583-4C18-B908-9B78DC662B6E}" presName="desTx" presStyleLbl="alignAccFollowNode1" presStyleIdx="1" presStyleCnt="3" custScaleX="10122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78A31E5-DC4D-42EC-80F0-3A86525AD9BD}" type="pres">
      <dgm:prSet presAssocID="{5C9533EB-92CD-4C0D-BC85-9DDFA469CB6E}" presName="space" presStyleCnt="0"/>
      <dgm:spPr/>
    </dgm:pt>
    <dgm:pt modelId="{31DE1665-9B09-4032-9DDA-0A63A43A6DC1}" type="pres">
      <dgm:prSet presAssocID="{82AFDDD3-19EB-4866-9EBF-3F93CA47CD09}" presName="composite" presStyleCnt="0"/>
      <dgm:spPr/>
    </dgm:pt>
    <dgm:pt modelId="{6DBF277E-B978-498D-A511-C1F433AFF918}" type="pres">
      <dgm:prSet presAssocID="{82AFDDD3-19EB-4866-9EBF-3F93CA47CD09}" presName="parTx" presStyleLbl="alignNode1" presStyleIdx="2" presStyleCnt="3" custLinFactNeighborX="-992" custLinFactNeighborY="-221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F68BCDE-FE32-4E89-84BE-C3695EB6924D}" type="pres">
      <dgm:prSet presAssocID="{82AFDDD3-19EB-4866-9EBF-3F93CA47CD09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00351C6B-9C59-494C-86A9-E5B7EE59B22C}" srcId="{4C1FCB55-BAC5-441D-A48C-15D06869D12D}" destId="{01D8CD05-030B-427B-92D2-90B588BBA24B}" srcOrd="0" destOrd="0" parTransId="{B1EAEB5F-3073-49CF-B6FF-BB8A818433E6}" sibTransId="{4DE4043D-5788-495F-87F4-BC422041D243}"/>
    <dgm:cxn modelId="{8D45851B-1933-49BB-A268-CF22D101CF14}" srcId="{82AFDDD3-19EB-4866-9EBF-3F93CA47CD09}" destId="{C6A8FAC3-9B11-4BDE-B525-D83FD8FBD8F8}" srcOrd="0" destOrd="0" parTransId="{E6CD789B-9859-4F91-8F8C-6F52C999E377}" sibTransId="{4EFE0F16-1CAB-4AE2-85C9-76415A167104}"/>
    <dgm:cxn modelId="{FEFAE857-DBA6-445A-A209-5FB5EC50DECF}" srcId="{F2B5B5F3-A583-4C18-B908-9B78DC662B6E}" destId="{03B2E1AB-F30A-41B2-905C-314D2ECA2733}" srcOrd="0" destOrd="0" parTransId="{F4E0C80D-D27B-44AD-9E38-D2D888D652D0}" sibTransId="{901907DC-444E-4AF3-8871-3B80E049A490}"/>
    <dgm:cxn modelId="{AD0FF09D-7F6F-4585-A585-96C00ED1D369}" srcId="{01D8CD05-030B-427B-92D2-90B588BBA24B}" destId="{3DDE8B60-19D5-413D-B20D-482B4A6B70F0}" srcOrd="0" destOrd="0" parTransId="{0031212D-A8E1-4258-AD3D-ACE9C374DEC6}" sibTransId="{A945B0A5-87A3-43B7-97C4-55F7FCEBD2CD}"/>
    <dgm:cxn modelId="{B47BF024-7A46-4A10-8A44-2F4F20E7CFF5}" type="presOf" srcId="{3DDE8B60-19D5-413D-B20D-482B4A6B70F0}" destId="{5B6F4439-4A76-4127-88EC-9EB660B0DD6D}" srcOrd="0" destOrd="0" presId="urn:microsoft.com/office/officeart/2005/8/layout/hList1"/>
    <dgm:cxn modelId="{8A1FF7A3-02F2-4B6A-AA0B-7BBC476F04EF}" type="presOf" srcId="{82AFDDD3-19EB-4866-9EBF-3F93CA47CD09}" destId="{6DBF277E-B978-498D-A511-C1F433AFF918}" srcOrd="0" destOrd="0" presId="urn:microsoft.com/office/officeart/2005/8/layout/hList1"/>
    <dgm:cxn modelId="{A50A4E10-8FF2-4476-AAAF-3C5C86998725}" type="presOf" srcId="{F2B5B5F3-A583-4C18-B908-9B78DC662B6E}" destId="{71C3AA00-D542-4365-B8B8-6F0CA84BB892}" srcOrd="0" destOrd="0" presId="urn:microsoft.com/office/officeart/2005/8/layout/hList1"/>
    <dgm:cxn modelId="{1CC3EE64-E356-4BCB-A07D-2AD783A943DC}" type="presOf" srcId="{C6A8FAC3-9B11-4BDE-B525-D83FD8FBD8F8}" destId="{4F68BCDE-FE32-4E89-84BE-C3695EB6924D}" srcOrd="0" destOrd="0" presId="urn:microsoft.com/office/officeart/2005/8/layout/hList1"/>
    <dgm:cxn modelId="{1CC4F996-73C0-467B-8D6D-F191D1B53157}" srcId="{4C1FCB55-BAC5-441D-A48C-15D06869D12D}" destId="{82AFDDD3-19EB-4866-9EBF-3F93CA47CD09}" srcOrd="2" destOrd="0" parTransId="{C45B15AC-CA49-44FB-8EE0-CB27E437381A}" sibTransId="{D5E29583-BFD5-4D2E-BAA8-EDC971D02AD1}"/>
    <dgm:cxn modelId="{7E905A24-9BFD-4C99-9C88-168F76FAC922}" type="presOf" srcId="{4C1FCB55-BAC5-441D-A48C-15D06869D12D}" destId="{E2AE1C48-0EF4-439B-8BDD-98A972BD016B}" srcOrd="0" destOrd="0" presId="urn:microsoft.com/office/officeart/2005/8/layout/hList1"/>
    <dgm:cxn modelId="{45B5A509-9DF5-4849-8D79-99050D332509}" type="presOf" srcId="{03B2E1AB-F30A-41B2-905C-314D2ECA2733}" destId="{180A4696-7FCE-4C0E-B12A-9CBB82891755}" srcOrd="0" destOrd="0" presId="urn:microsoft.com/office/officeart/2005/8/layout/hList1"/>
    <dgm:cxn modelId="{B8AEA33A-32E7-4F9B-AC87-CF4B77A25622}" type="presOf" srcId="{01D8CD05-030B-427B-92D2-90B588BBA24B}" destId="{7545A818-CEE8-4823-820A-2426EA127CAE}" srcOrd="0" destOrd="0" presId="urn:microsoft.com/office/officeart/2005/8/layout/hList1"/>
    <dgm:cxn modelId="{4FA861F9-2A0E-494A-9B9A-40356B044DA8}" srcId="{4C1FCB55-BAC5-441D-A48C-15D06869D12D}" destId="{F2B5B5F3-A583-4C18-B908-9B78DC662B6E}" srcOrd="1" destOrd="0" parTransId="{FCE53DA0-0F65-4B20-A469-ADDDEAFCE644}" sibTransId="{5C9533EB-92CD-4C0D-BC85-9DDFA469CB6E}"/>
    <dgm:cxn modelId="{73B02838-D158-4A0E-A0F6-F95D8655C102}" type="presParOf" srcId="{E2AE1C48-0EF4-439B-8BDD-98A972BD016B}" destId="{D121B652-C639-464E-9F7B-5A25091C6F5B}" srcOrd="0" destOrd="0" presId="urn:microsoft.com/office/officeart/2005/8/layout/hList1"/>
    <dgm:cxn modelId="{552FADAD-E654-4C1D-AA4C-C9A2EA2839AB}" type="presParOf" srcId="{D121B652-C639-464E-9F7B-5A25091C6F5B}" destId="{7545A818-CEE8-4823-820A-2426EA127CAE}" srcOrd="0" destOrd="0" presId="urn:microsoft.com/office/officeart/2005/8/layout/hList1"/>
    <dgm:cxn modelId="{39FD07F5-1D56-402F-AF75-740527883C52}" type="presParOf" srcId="{D121B652-C639-464E-9F7B-5A25091C6F5B}" destId="{5B6F4439-4A76-4127-88EC-9EB660B0DD6D}" srcOrd="1" destOrd="0" presId="urn:microsoft.com/office/officeart/2005/8/layout/hList1"/>
    <dgm:cxn modelId="{72E11720-786C-4721-BF9C-8C8785C938C0}" type="presParOf" srcId="{E2AE1C48-0EF4-439B-8BDD-98A972BD016B}" destId="{D65E2027-DA2B-409B-ACB3-7FA97F30467E}" srcOrd="1" destOrd="0" presId="urn:microsoft.com/office/officeart/2005/8/layout/hList1"/>
    <dgm:cxn modelId="{03A46EE8-9D4A-4FF1-A940-E769DE5FD6F2}" type="presParOf" srcId="{E2AE1C48-0EF4-439B-8BDD-98A972BD016B}" destId="{31C768BE-0DE6-4305-A5AF-31F1A0705E5A}" srcOrd="2" destOrd="0" presId="urn:microsoft.com/office/officeart/2005/8/layout/hList1"/>
    <dgm:cxn modelId="{9B9E3716-4FCB-4162-A408-AE45962563D8}" type="presParOf" srcId="{31C768BE-0DE6-4305-A5AF-31F1A0705E5A}" destId="{71C3AA00-D542-4365-B8B8-6F0CA84BB892}" srcOrd="0" destOrd="0" presId="urn:microsoft.com/office/officeart/2005/8/layout/hList1"/>
    <dgm:cxn modelId="{7E5437FC-26C6-42FE-81CF-4FF02A161978}" type="presParOf" srcId="{31C768BE-0DE6-4305-A5AF-31F1A0705E5A}" destId="{180A4696-7FCE-4C0E-B12A-9CBB82891755}" srcOrd="1" destOrd="0" presId="urn:microsoft.com/office/officeart/2005/8/layout/hList1"/>
    <dgm:cxn modelId="{36473D64-3C43-4075-978F-DCCB4569112B}" type="presParOf" srcId="{E2AE1C48-0EF4-439B-8BDD-98A972BD016B}" destId="{E78A31E5-DC4D-42EC-80F0-3A86525AD9BD}" srcOrd="3" destOrd="0" presId="urn:microsoft.com/office/officeart/2005/8/layout/hList1"/>
    <dgm:cxn modelId="{DAF20E1D-0FE3-498A-8C8A-0C41A8F45854}" type="presParOf" srcId="{E2AE1C48-0EF4-439B-8BDD-98A972BD016B}" destId="{31DE1665-9B09-4032-9DDA-0A63A43A6DC1}" srcOrd="4" destOrd="0" presId="urn:microsoft.com/office/officeart/2005/8/layout/hList1"/>
    <dgm:cxn modelId="{AF118F99-6B91-4E49-B4ED-F8824188FC7A}" type="presParOf" srcId="{31DE1665-9B09-4032-9DDA-0A63A43A6DC1}" destId="{6DBF277E-B978-498D-A511-C1F433AFF918}" srcOrd="0" destOrd="0" presId="urn:microsoft.com/office/officeart/2005/8/layout/hList1"/>
    <dgm:cxn modelId="{B954A40B-38FD-4A82-BE0C-2FE19FE90303}" type="presParOf" srcId="{31DE1665-9B09-4032-9DDA-0A63A43A6DC1}" destId="{4F68BCDE-FE32-4E89-84BE-C3695EB6924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1FCB55-BAC5-441D-A48C-15D06869D12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01D8CD05-030B-427B-92D2-90B588BBA24B}">
      <dgm:prSet phldrT="[ข้อความ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h-TH" sz="3200" b="1" dirty="0" smtClean="0">
              <a:cs typeface="+mj-cs"/>
            </a:rPr>
            <a:t>การฟอกเลือดด้วยเครื่องไตเทียม</a:t>
          </a:r>
          <a:endParaRPr lang="th-TH" sz="3200" b="1" dirty="0">
            <a:cs typeface="+mj-cs"/>
          </a:endParaRPr>
        </a:p>
      </dgm:t>
    </dgm:pt>
    <dgm:pt modelId="{B1EAEB5F-3073-49CF-B6FF-BB8A818433E6}" type="parTrans" cxnId="{00351C6B-9C59-494C-86A9-E5B7EE59B22C}">
      <dgm:prSet/>
      <dgm:spPr/>
      <dgm:t>
        <a:bodyPr/>
        <a:lstStyle/>
        <a:p>
          <a:endParaRPr lang="th-TH"/>
        </a:p>
      </dgm:t>
    </dgm:pt>
    <dgm:pt modelId="{4DE4043D-5788-495F-87F4-BC422041D243}" type="sibTrans" cxnId="{00351C6B-9C59-494C-86A9-E5B7EE59B22C}">
      <dgm:prSet/>
      <dgm:spPr/>
      <dgm:t>
        <a:bodyPr/>
        <a:lstStyle/>
        <a:p>
          <a:endParaRPr lang="th-TH"/>
        </a:p>
      </dgm:t>
    </dgm:pt>
    <dgm:pt modelId="{3DDE8B60-19D5-413D-B20D-482B4A6B70F0}">
      <dgm:prSet phldrT="[ข้อความ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ต้องมีการผ่าตัดต่อเส้นเลือดหรือใส่ท่อพลาสติกในหลอดเลือดเพื่อใช้เป็นทางทางเข้าออกสำหรับนำเลือดออกมาฟอก</a:t>
          </a:r>
          <a:endParaRPr lang="th-TH" b="1" dirty="0">
            <a:cs typeface="+mj-cs"/>
          </a:endParaRPr>
        </a:p>
      </dgm:t>
    </dgm:pt>
    <dgm:pt modelId="{0031212D-A8E1-4258-AD3D-ACE9C374DEC6}" type="parTrans" cxnId="{AD0FF09D-7F6F-4585-A585-96C00ED1D369}">
      <dgm:prSet/>
      <dgm:spPr/>
      <dgm:t>
        <a:bodyPr/>
        <a:lstStyle/>
        <a:p>
          <a:endParaRPr lang="th-TH"/>
        </a:p>
      </dgm:t>
    </dgm:pt>
    <dgm:pt modelId="{A945B0A5-87A3-43B7-97C4-55F7FCEBD2CD}" type="sibTrans" cxnId="{AD0FF09D-7F6F-4585-A585-96C00ED1D369}">
      <dgm:prSet/>
      <dgm:spPr/>
      <dgm:t>
        <a:bodyPr/>
        <a:lstStyle/>
        <a:p>
          <a:endParaRPr lang="th-TH"/>
        </a:p>
      </dgm:t>
    </dgm:pt>
    <dgm:pt modelId="{F2B5B5F3-A583-4C18-B908-9B78DC662B6E}">
      <dgm:prSet phldrT="[ข้อความ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h-TH" sz="3200" b="1" dirty="0" smtClean="0">
              <a:cs typeface="+mj-cs"/>
            </a:rPr>
            <a:t>การล้างทางช่องท้อง</a:t>
          </a:r>
          <a:endParaRPr lang="th-TH" sz="3200" b="1" dirty="0">
            <a:cs typeface="+mj-cs"/>
          </a:endParaRPr>
        </a:p>
      </dgm:t>
    </dgm:pt>
    <dgm:pt modelId="{FCE53DA0-0F65-4B20-A469-ADDDEAFCE644}" type="parTrans" cxnId="{4FA861F9-2A0E-494A-9B9A-40356B044DA8}">
      <dgm:prSet/>
      <dgm:spPr/>
      <dgm:t>
        <a:bodyPr/>
        <a:lstStyle/>
        <a:p>
          <a:endParaRPr lang="th-TH"/>
        </a:p>
      </dgm:t>
    </dgm:pt>
    <dgm:pt modelId="{5C9533EB-92CD-4C0D-BC85-9DDFA469CB6E}" type="sibTrans" cxnId="{4FA861F9-2A0E-494A-9B9A-40356B044DA8}">
      <dgm:prSet/>
      <dgm:spPr/>
      <dgm:t>
        <a:bodyPr/>
        <a:lstStyle/>
        <a:p>
          <a:endParaRPr lang="th-TH"/>
        </a:p>
      </dgm:t>
    </dgm:pt>
    <dgm:pt modelId="{03B2E1AB-F30A-41B2-905C-314D2ECA2733}">
      <dgm:prSet phldrT="[ข้อความ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ต้องมีการผ่าตัดใส่ท่อพลาสติกฝังไว้ที่หน้าท้อง</a:t>
          </a:r>
          <a:endParaRPr lang="th-TH" b="1" dirty="0">
            <a:cs typeface="+mj-cs"/>
          </a:endParaRPr>
        </a:p>
      </dgm:t>
    </dgm:pt>
    <dgm:pt modelId="{F4E0C80D-D27B-44AD-9E38-D2D888D652D0}" type="parTrans" cxnId="{FEFAE857-DBA6-445A-A209-5FB5EC50DECF}">
      <dgm:prSet/>
      <dgm:spPr/>
      <dgm:t>
        <a:bodyPr/>
        <a:lstStyle/>
        <a:p>
          <a:endParaRPr lang="th-TH"/>
        </a:p>
      </dgm:t>
    </dgm:pt>
    <dgm:pt modelId="{901907DC-444E-4AF3-8871-3B80E049A490}" type="sibTrans" cxnId="{FEFAE857-DBA6-445A-A209-5FB5EC50DECF}">
      <dgm:prSet/>
      <dgm:spPr/>
      <dgm:t>
        <a:bodyPr/>
        <a:lstStyle/>
        <a:p>
          <a:endParaRPr lang="th-TH"/>
        </a:p>
      </dgm:t>
    </dgm:pt>
    <dgm:pt modelId="{82AFDDD3-19EB-4866-9EBF-3F93CA47CD09}">
      <dgm:prSet phldrT="[ข้อความ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h-TH" sz="3200" b="1" dirty="0" smtClean="0">
              <a:cs typeface="+mj-cs"/>
            </a:rPr>
            <a:t>การปลูกถ่ายไต</a:t>
          </a:r>
          <a:endParaRPr lang="th-TH" sz="3200" b="1" dirty="0">
            <a:cs typeface="+mj-cs"/>
          </a:endParaRPr>
        </a:p>
      </dgm:t>
    </dgm:pt>
    <dgm:pt modelId="{C45B15AC-CA49-44FB-8EE0-CB27E437381A}" type="parTrans" cxnId="{1CC4F996-73C0-467B-8D6D-F191D1B53157}">
      <dgm:prSet/>
      <dgm:spPr/>
      <dgm:t>
        <a:bodyPr/>
        <a:lstStyle/>
        <a:p>
          <a:endParaRPr lang="th-TH"/>
        </a:p>
      </dgm:t>
    </dgm:pt>
    <dgm:pt modelId="{D5E29583-BFD5-4D2E-BAA8-EDC971D02AD1}" type="sibTrans" cxnId="{1CC4F996-73C0-467B-8D6D-F191D1B53157}">
      <dgm:prSet/>
      <dgm:spPr/>
      <dgm:t>
        <a:bodyPr/>
        <a:lstStyle/>
        <a:p>
          <a:endParaRPr lang="th-TH"/>
        </a:p>
      </dgm:t>
    </dgm:pt>
    <dgm:pt modelId="{C6A8FAC3-9B11-4BDE-B525-D83FD8FBD8F8}">
      <dgm:prSet phldrT="[ข้อความ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ต้องได้รับไตบริจาคจากญาติสายตรง คู่สมรส หรือจากผู้ป่วยที่เสียชีวิต</a:t>
          </a:r>
          <a:endParaRPr lang="th-TH" b="1" dirty="0">
            <a:cs typeface="+mj-cs"/>
          </a:endParaRPr>
        </a:p>
      </dgm:t>
    </dgm:pt>
    <dgm:pt modelId="{E6CD789B-9859-4F91-8F8C-6F52C999E377}" type="parTrans" cxnId="{8D45851B-1933-49BB-A268-CF22D101CF14}">
      <dgm:prSet/>
      <dgm:spPr/>
      <dgm:t>
        <a:bodyPr/>
        <a:lstStyle/>
        <a:p>
          <a:endParaRPr lang="th-TH"/>
        </a:p>
      </dgm:t>
    </dgm:pt>
    <dgm:pt modelId="{4EFE0F16-1CAB-4AE2-85C9-76415A167104}" type="sibTrans" cxnId="{8D45851B-1933-49BB-A268-CF22D101CF14}">
      <dgm:prSet/>
      <dgm:spPr/>
      <dgm:t>
        <a:bodyPr/>
        <a:lstStyle/>
        <a:p>
          <a:endParaRPr lang="th-TH"/>
        </a:p>
      </dgm:t>
    </dgm:pt>
    <dgm:pt modelId="{860C2E6C-9F18-4D3A-B0E1-BE49FEC56095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dirty="0" smtClean="0">
              <a:effectLst/>
              <a:latin typeface="Calibri"/>
              <a:cs typeface="+mj-cs"/>
              <a:sym typeface="Wingdings"/>
            </a:rPr>
            <a:t> </a:t>
          </a:r>
          <a:r>
            <a:rPr lang="th-TH" b="1" dirty="0" smtClean="0">
              <a:effectLst/>
              <a:latin typeface="Calibri"/>
              <a:cs typeface="+mj-cs"/>
              <a:sym typeface="Wingdings"/>
            </a:rPr>
            <a:t>ทำ 2-3 ครั้ง/สัปดาห์                  ครั้งละ 4-5   ช.ม.ต่อเนื่องตลอดไป</a:t>
          </a:r>
        </a:p>
      </dgm:t>
    </dgm:pt>
    <dgm:pt modelId="{58C1CC4B-1433-4D15-BBEA-0E03B6C2223B}" type="parTrans" cxnId="{B5DF91B5-9BC8-44EC-B30F-BEA9969E17FD}">
      <dgm:prSet/>
      <dgm:spPr/>
      <dgm:t>
        <a:bodyPr/>
        <a:lstStyle/>
        <a:p>
          <a:endParaRPr lang="th-TH"/>
        </a:p>
      </dgm:t>
    </dgm:pt>
    <dgm:pt modelId="{23497D2C-AEFE-4CBA-93A8-5907A4886633}" type="sibTrans" cxnId="{B5DF91B5-9BC8-44EC-B30F-BEA9969E17FD}">
      <dgm:prSet/>
      <dgm:spPr/>
      <dgm:t>
        <a:bodyPr/>
        <a:lstStyle/>
        <a:p>
          <a:endParaRPr lang="th-TH"/>
        </a:p>
      </dgm:t>
    </dgm:pt>
    <dgm:pt modelId="{37ED83C5-B3EF-471B-B971-5D2F8C545A4C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พยาบาลเป็นผู้ทำให้</a:t>
          </a:r>
        </a:p>
      </dgm:t>
    </dgm:pt>
    <dgm:pt modelId="{20251893-BE66-47DB-9A79-F0F64016BC6B}" type="parTrans" cxnId="{53C1DDD0-342D-442A-9A9E-7B7FC833C144}">
      <dgm:prSet/>
      <dgm:spPr/>
      <dgm:t>
        <a:bodyPr/>
        <a:lstStyle/>
        <a:p>
          <a:endParaRPr lang="th-TH"/>
        </a:p>
      </dgm:t>
    </dgm:pt>
    <dgm:pt modelId="{78803113-154C-452E-951D-00817A0CA218}" type="sibTrans" cxnId="{53C1DDD0-342D-442A-9A9E-7B7FC833C144}">
      <dgm:prSet/>
      <dgm:spPr/>
      <dgm:t>
        <a:bodyPr/>
        <a:lstStyle/>
        <a:p>
          <a:endParaRPr lang="th-TH"/>
        </a:p>
      </dgm:t>
    </dgm:pt>
    <dgm:pt modelId="{15A46987-F04E-4DB1-AC0F-AFD2D8B96BC4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ทำในโรงพยาบาล หรือศูนย์ไตเทียม</a:t>
          </a:r>
        </a:p>
      </dgm:t>
    </dgm:pt>
    <dgm:pt modelId="{A1D632E9-7311-4BF5-A8BE-5EC48F775231}" type="parTrans" cxnId="{ED9FD6D6-F56C-4C91-911B-2C79AD1A048B}">
      <dgm:prSet/>
      <dgm:spPr/>
      <dgm:t>
        <a:bodyPr/>
        <a:lstStyle/>
        <a:p>
          <a:endParaRPr lang="th-TH"/>
        </a:p>
      </dgm:t>
    </dgm:pt>
    <dgm:pt modelId="{4CCDF3A9-529B-484B-9133-D8A3DD91EA3F}" type="sibTrans" cxnId="{ED9FD6D6-F56C-4C91-911B-2C79AD1A048B}">
      <dgm:prSet/>
      <dgm:spPr/>
      <dgm:t>
        <a:bodyPr/>
        <a:lstStyle/>
        <a:p>
          <a:endParaRPr lang="th-TH"/>
        </a:p>
      </dgm:t>
    </dgm:pt>
    <dgm:pt modelId="{D35FBE1B-862C-4EBE-96EE-F45536ADD512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ทำทุกวัน โดยใส่และปล่อยน้ำยาวันลำ 4-5 ครั้งต่อวัน ทำต่อเนื่องตลอดไป</a:t>
          </a:r>
        </a:p>
      </dgm:t>
    </dgm:pt>
    <dgm:pt modelId="{6CF3B6D2-BF86-410A-AC45-2E0E4064F366}" type="parTrans" cxnId="{552527DD-71FB-4906-AC81-01BA084F0B9D}">
      <dgm:prSet/>
      <dgm:spPr/>
      <dgm:t>
        <a:bodyPr/>
        <a:lstStyle/>
        <a:p>
          <a:endParaRPr lang="th-TH"/>
        </a:p>
      </dgm:t>
    </dgm:pt>
    <dgm:pt modelId="{9FC47A17-82AF-4B00-BE30-FE4DC61E90ED}" type="sibTrans" cxnId="{552527DD-71FB-4906-AC81-01BA084F0B9D}">
      <dgm:prSet/>
      <dgm:spPr/>
      <dgm:t>
        <a:bodyPr/>
        <a:lstStyle/>
        <a:p>
          <a:endParaRPr lang="th-TH"/>
        </a:p>
      </dgm:t>
    </dgm:pt>
    <dgm:pt modelId="{FAFD9FC1-7C17-478D-916C-9B26474F0175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ผู้ป่วยหรือผู้ดูแลเป็นผู้ทำการล้างไตทางช่องท้องหลังจากได้รับการสอน/ฝึก</a:t>
          </a:r>
        </a:p>
      </dgm:t>
    </dgm:pt>
    <dgm:pt modelId="{8E8F4A1D-D0E9-44B2-BF17-327293BEE8F3}" type="parTrans" cxnId="{11B0B828-C933-49A5-A73D-A0B6BB51A568}">
      <dgm:prSet/>
      <dgm:spPr/>
      <dgm:t>
        <a:bodyPr/>
        <a:lstStyle/>
        <a:p>
          <a:endParaRPr lang="th-TH"/>
        </a:p>
      </dgm:t>
    </dgm:pt>
    <dgm:pt modelId="{FE550CD2-5B56-4938-8366-86418CC445CB}" type="sibTrans" cxnId="{11B0B828-C933-49A5-A73D-A0B6BB51A568}">
      <dgm:prSet/>
      <dgm:spPr/>
      <dgm:t>
        <a:bodyPr/>
        <a:lstStyle/>
        <a:p>
          <a:endParaRPr lang="th-TH"/>
        </a:p>
      </dgm:t>
    </dgm:pt>
    <dgm:pt modelId="{FD6AD3CF-F43C-428A-8746-A5FDA61D5592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ทำที่บ้านหรือที่ทำงาน</a:t>
          </a:r>
        </a:p>
      </dgm:t>
    </dgm:pt>
    <dgm:pt modelId="{E8D19D87-9601-421C-B01E-09C24650ED21}" type="parTrans" cxnId="{A46AB189-E679-4005-BD34-F2F0CA141FF2}">
      <dgm:prSet/>
      <dgm:spPr/>
      <dgm:t>
        <a:bodyPr/>
        <a:lstStyle/>
        <a:p>
          <a:endParaRPr lang="th-TH"/>
        </a:p>
      </dgm:t>
    </dgm:pt>
    <dgm:pt modelId="{B80A023F-2608-4C93-BDC6-AB6E13EE8455}" type="sibTrans" cxnId="{A46AB189-E679-4005-BD34-F2F0CA141FF2}">
      <dgm:prSet/>
      <dgm:spPr/>
      <dgm:t>
        <a:bodyPr/>
        <a:lstStyle/>
        <a:p>
          <a:endParaRPr lang="th-TH"/>
        </a:p>
      </dgm:t>
    </dgm:pt>
    <dgm:pt modelId="{57D768F8-7596-4A4C-81A5-F5B45168AE1C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ตรวจติดตามผลการรักษา ทุก 1-2 เดือน</a:t>
          </a:r>
        </a:p>
      </dgm:t>
    </dgm:pt>
    <dgm:pt modelId="{8246D14A-9D32-467C-9610-CE0796384730}" type="parTrans" cxnId="{B701B43E-33C6-4601-9815-6E981F2849F8}">
      <dgm:prSet/>
      <dgm:spPr/>
      <dgm:t>
        <a:bodyPr/>
        <a:lstStyle/>
        <a:p>
          <a:endParaRPr lang="th-TH"/>
        </a:p>
      </dgm:t>
    </dgm:pt>
    <dgm:pt modelId="{DF479CBD-E62D-4D8F-AD5A-F2C5CE986E76}" type="sibTrans" cxnId="{B701B43E-33C6-4601-9815-6E981F2849F8}">
      <dgm:prSet/>
      <dgm:spPr/>
      <dgm:t>
        <a:bodyPr/>
        <a:lstStyle/>
        <a:p>
          <a:endParaRPr lang="th-TH"/>
        </a:p>
      </dgm:t>
    </dgm:pt>
    <dgm:pt modelId="{9866327E-449F-409C-ABD2-C47477DF4BF2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th-TH" dirty="0" smtClean="0">
            <a:effectLst/>
            <a:latin typeface="Calibri"/>
            <a:cs typeface="+mj-cs"/>
            <a:sym typeface="Wingdings"/>
          </a:endParaRPr>
        </a:p>
      </dgm:t>
    </dgm:pt>
    <dgm:pt modelId="{5354DED8-2AB7-483B-8283-6C840FC6D171}" type="parTrans" cxnId="{6EB219FA-24CB-4100-945A-EB9D841387A3}">
      <dgm:prSet/>
      <dgm:spPr/>
      <dgm:t>
        <a:bodyPr/>
        <a:lstStyle/>
        <a:p>
          <a:endParaRPr lang="th-TH"/>
        </a:p>
      </dgm:t>
    </dgm:pt>
    <dgm:pt modelId="{A1011FD9-9131-43F2-A95D-9046A8D15B84}" type="sibTrans" cxnId="{6EB219FA-24CB-4100-945A-EB9D841387A3}">
      <dgm:prSet/>
      <dgm:spPr/>
      <dgm:t>
        <a:bodyPr/>
        <a:lstStyle/>
        <a:p>
          <a:endParaRPr lang="th-TH"/>
        </a:p>
      </dgm:t>
    </dgm:pt>
    <dgm:pt modelId="{5385FBF0-D7FC-4BA0-B979-2762D610850F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ส่งตัวไปโรงพยาบาลที่สามารถผ่าตัดได้ เช่นโรงพยาบาลมหาราชนครเชียงใหม่</a:t>
          </a:r>
        </a:p>
      </dgm:t>
    </dgm:pt>
    <dgm:pt modelId="{45ADFBAB-8AF1-4142-9C89-E2863678E060}" type="parTrans" cxnId="{F7AD41C0-63E3-45FA-939E-79466CFCA26F}">
      <dgm:prSet/>
      <dgm:spPr/>
      <dgm:t>
        <a:bodyPr/>
        <a:lstStyle/>
        <a:p>
          <a:endParaRPr lang="th-TH"/>
        </a:p>
      </dgm:t>
    </dgm:pt>
    <dgm:pt modelId="{EFDFA4E2-08CC-49D8-98CC-0193FEBDA908}" type="sibTrans" cxnId="{F7AD41C0-63E3-45FA-939E-79466CFCA26F}">
      <dgm:prSet/>
      <dgm:spPr/>
      <dgm:t>
        <a:bodyPr/>
        <a:lstStyle/>
        <a:p>
          <a:endParaRPr lang="th-TH"/>
        </a:p>
      </dgm:t>
    </dgm:pt>
    <dgm:pt modelId="{198526B8-216E-463C-8BB1-5FDD542C16A2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ต้องรับประทานยากดภูมิคุ้มกันไปตลอดชีวิต</a:t>
          </a:r>
        </a:p>
      </dgm:t>
    </dgm:pt>
    <dgm:pt modelId="{6F6AF29F-2152-4B05-9113-806D791E63F2}" type="parTrans" cxnId="{0F28EE67-DCEA-48A1-BD14-1039AA7D628A}">
      <dgm:prSet/>
      <dgm:spPr/>
      <dgm:t>
        <a:bodyPr/>
        <a:lstStyle/>
        <a:p>
          <a:endParaRPr lang="th-TH"/>
        </a:p>
      </dgm:t>
    </dgm:pt>
    <dgm:pt modelId="{B46F5D51-73CB-4EA7-83DE-FB87DF863469}" type="sibTrans" cxnId="{0F28EE67-DCEA-48A1-BD14-1039AA7D628A}">
      <dgm:prSet/>
      <dgm:spPr/>
      <dgm:t>
        <a:bodyPr/>
        <a:lstStyle/>
        <a:p>
          <a:endParaRPr lang="th-TH"/>
        </a:p>
      </dgm:t>
    </dgm:pt>
    <dgm:pt modelId="{F63357AA-E134-428D-A4E5-0E390B20E187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 ตรวจตามนัด</a:t>
          </a:r>
        </a:p>
      </dgm:t>
    </dgm:pt>
    <dgm:pt modelId="{E1FD0224-72B4-49E4-B265-43F60815F9DE}" type="parTrans" cxnId="{D35A0B01-19D8-40A5-BC3F-5F44D0C65CBA}">
      <dgm:prSet/>
      <dgm:spPr/>
      <dgm:t>
        <a:bodyPr/>
        <a:lstStyle/>
        <a:p>
          <a:endParaRPr lang="th-TH"/>
        </a:p>
      </dgm:t>
    </dgm:pt>
    <dgm:pt modelId="{95F23EE5-8F19-415C-AFAB-E4F2AE9AA7D8}" type="sibTrans" cxnId="{D35A0B01-19D8-40A5-BC3F-5F44D0C65CBA}">
      <dgm:prSet/>
      <dgm:spPr/>
      <dgm:t>
        <a:bodyPr/>
        <a:lstStyle/>
        <a:p>
          <a:endParaRPr lang="th-TH"/>
        </a:p>
      </dgm:t>
    </dgm:pt>
    <dgm:pt modelId="{E2AE1C48-0EF4-439B-8BDD-98A972BD016B}" type="pres">
      <dgm:prSet presAssocID="{4C1FCB55-BAC5-441D-A48C-15D06869D1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D121B652-C639-464E-9F7B-5A25091C6F5B}" type="pres">
      <dgm:prSet presAssocID="{01D8CD05-030B-427B-92D2-90B588BBA24B}" presName="composite" presStyleCnt="0"/>
      <dgm:spPr/>
    </dgm:pt>
    <dgm:pt modelId="{7545A818-CEE8-4823-820A-2426EA127CAE}" type="pres">
      <dgm:prSet presAssocID="{01D8CD05-030B-427B-92D2-90B588BBA24B}" presName="parTx" presStyleLbl="alignNode1" presStyleIdx="0" presStyleCnt="3" custScaleY="147263" custLinFactNeighborX="-14049" custLinFactNeighborY="-112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B6F4439-4A76-4127-88EC-9EB660B0DD6D}" type="pres">
      <dgm:prSet presAssocID="{01D8CD05-030B-427B-92D2-90B588BBA24B}" presName="desTx" presStyleLbl="alignAccFollowNode1" presStyleIdx="0" presStyleCnt="3" custScaleY="95356" custLinFactNeighborX="-103" custLinFactNeighborY="-49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65E2027-DA2B-409B-ACB3-7FA97F30467E}" type="pres">
      <dgm:prSet presAssocID="{4DE4043D-5788-495F-87F4-BC422041D243}" presName="space" presStyleCnt="0"/>
      <dgm:spPr/>
    </dgm:pt>
    <dgm:pt modelId="{31C768BE-0DE6-4305-A5AF-31F1A0705E5A}" type="pres">
      <dgm:prSet presAssocID="{F2B5B5F3-A583-4C18-B908-9B78DC662B6E}" presName="composite" presStyleCnt="0"/>
      <dgm:spPr/>
    </dgm:pt>
    <dgm:pt modelId="{71C3AA00-D542-4365-B8B8-6F0CA84BB892}" type="pres">
      <dgm:prSet presAssocID="{F2B5B5F3-A583-4C18-B908-9B78DC662B6E}" presName="parTx" presStyleLbl="alignNode1" presStyleIdx="1" presStyleCnt="3" custScaleY="160538" custLinFactNeighborX="3304" custLinFactNeighborY="-1208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80A4696-7FCE-4C0E-B12A-9CBB82891755}" type="pres">
      <dgm:prSet presAssocID="{F2B5B5F3-A583-4C18-B908-9B78DC662B6E}" presName="desTx" presStyleLbl="alignAccFollowNode1" presStyleIdx="1" presStyleCnt="3" custScaleY="93033" custLinFactNeighborX="3304" custLinFactNeighborY="-291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78A31E5-DC4D-42EC-80F0-3A86525AD9BD}" type="pres">
      <dgm:prSet presAssocID="{5C9533EB-92CD-4C0D-BC85-9DDFA469CB6E}" presName="space" presStyleCnt="0"/>
      <dgm:spPr/>
    </dgm:pt>
    <dgm:pt modelId="{31DE1665-9B09-4032-9DDA-0A63A43A6DC1}" type="pres">
      <dgm:prSet presAssocID="{82AFDDD3-19EB-4866-9EBF-3F93CA47CD09}" presName="composite" presStyleCnt="0"/>
      <dgm:spPr/>
    </dgm:pt>
    <dgm:pt modelId="{6DBF277E-B978-498D-A511-C1F433AFF918}" type="pres">
      <dgm:prSet presAssocID="{82AFDDD3-19EB-4866-9EBF-3F93CA47CD09}" presName="parTx" presStyleLbl="alignNode1" presStyleIdx="2" presStyleCnt="3" custScaleY="145811" custLinFactNeighborX="-3962" custLinFactNeighborY="-2004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F68BCDE-FE32-4E89-84BE-C3695EB6924D}" type="pres">
      <dgm:prSet presAssocID="{82AFDDD3-19EB-4866-9EBF-3F93CA47CD09}" presName="desTx" presStyleLbl="alignAccFollowNode1" presStyleIdx="2" presStyleCnt="3" custScaleY="95045" custLinFactNeighborX="-3962" custLinFactNeighborY="-156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D35A0B01-19D8-40A5-BC3F-5F44D0C65CBA}" srcId="{82AFDDD3-19EB-4866-9EBF-3F93CA47CD09}" destId="{F63357AA-E134-428D-A4E5-0E390B20E187}" srcOrd="3" destOrd="0" parTransId="{E1FD0224-72B4-49E4-B265-43F60815F9DE}" sibTransId="{95F23EE5-8F19-415C-AFAB-E4F2AE9AA7D8}"/>
    <dgm:cxn modelId="{B21D0931-D52C-44DE-BAE4-1248325BA027}" type="presOf" srcId="{C6A8FAC3-9B11-4BDE-B525-D83FD8FBD8F8}" destId="{4F68BCDE-FE32-4E89-84BE-C3695EB6924D}" srcOrd="0" destOrd="0" presId="urn:microsoft.com/office/officeart/2005/8/layout/hList1"/>
    <dgm:cxn modelId="{160E3795-41A6-4BE6-AF9F-A03E82DBCC55}" type="presOf" srcId="{3DDE8B60-19D5-413D-B20D-482B4A6B70F0}" destId="{5B6F4439-4A76-4127-88EC-9EB660B0DD6D}" srcOrd="0" destOrd="0" presId="urn:microsoft.com/office/officeart/2005/8/layout/hList1"/>
    <dgm:cxn modelId="{53C1DDD0-342D-442A-9A9E-7B7FC833C144}" srcId="{01D8CD05-030B-427B-92D2-90B588BBA24B}" destId="{37ED83C5-B3EF-471B-B971-5D2F8C545A4C}" srcOrd="2" destOrd="0" parTransId="{20251893-BE66-47DB-9A79-F0F64016BC6B}" sibTransId="{78803113-154C-452E-951D-00817A0CA218}"/>
    <dgm:cxn modelId="{E564AF3D-4877-4B30-970B-392097BB9094}" type="presOf" srcId="{15A46987-F04E-4DB1-AC0F-AFD2D8B96BC4}" destId="{5B6F4439-4A76-4127-88EC-9EB660B0DD6D}" srcOrd="0" destOrd="3" presId="urn:microsoft.com/office/officeart/2005/8/layout/hList1"/>
    <dgm:cxn modelId="{552527DD-71FB-4906-AC81-01BA084F0B9D}" srcId="{F2B5B5F3-A583-4C18-B908-9B78DC662B6E}" destId="{D35FBE1B-862C-4EBE-96EE-F45536ADD512}" srcOrd="1" destOrd="0" parTransId="{6CF3B6D2-BF86-410A-AC45-2E0E4064F366}" sibTransId="{9FC47A17-82AF-4B00-BE30-FE4DC61E90ED}"/>
    <dgm:cxn modelId="{A46AB189-E679-4005-BD34-F2F0CA141FF2}" srcId="{F2B5B5F3-A583-4C18-B908-9B78DC662B6E}" destId="{FD6AD3CF-F43C-428A-8746-A5FDA61D5592}" srcOrd="3" destOrd="0" parTransId="{E8D19D87-9601-421C-B01E-09C24650ED21}" sibTransId="{B80A023F-2608-4C93-BDC6-AB6E13EE8455}"/>
    <dgm:cxn modelId="{8095426A-9569-4D77-BDD8-BAB4A88943D7}" type="presOf" srcId="{57D768F8-7596-4A4C-81A5-F5B45168AE1C}" destId="{180A4696-7FCE-4C0E-B12A-9CBB82891755}" srcOrd="0" destOrd="4" presId="urn:microsoft.com/office/officeart/2005/8/layout/hList1"/>
    <dgm:cxn modelId="{AD0FF09D-7F6F-4585-A585-96C00ED1D369}" srcId="{01D8CD05-030B-427B-92D2-90B588BBA24B}" destId="{3DDE8B60-19D5-413D-B20D-482B4A6B70F0}" srcOrd="0" destOrd="0" parTransId="{0031212D-A8E1-4258-AD3D-ACE9C374DEC6}" sibTransId="{A945B0A5-87A3-43B7-97C4-55F7FCEBD2CD}"/>
    <dgm:cxn modelId="{11B0B828-C933-49A5-A73D-A0B6BB51A568}" srcId="{F2B5B5F3-A583-4C18-B908-9B78DC662B6E}" destId="{FAFD9FC1-7C17-478D-916C-9B26474F0175}" srcOrd="2" destOrd="0" parTransId="{8E8F4A1D-D0E9-44B2-BF17-327293BEE8F3}" sibTransId="{FE550CD2-5B56-4938-8366-86418CC445CB}"/>
    <dgm:cxn modelId="{4ADB6E54-0D17-4443-B18B-B689B5D58BA0}" type="presOf" srcId="{4C1FCB55-BAC5-441D-A48C-15D06869D12D}" destId="{E2AE1C48-0EF4-439B-8BDD-98A972BD016B}" srcOrd="0" destOrd="0" presId="urn:microsoft.com/office/officeart/2005/8/layout/hList1"/>
    <dgm:cxn modelId="{1CC4F996-73C0-467B-8D6D-F191D1B53157}" srcId="{4C1FCB55-BAC5-441D-A48C-15D06869D12D}" destId="{82AFDDD3-19EB-4866-9EBF-3F93CA47CD09}" srcOrd="2" destOrd="0" parTransId="{C45B15AC-CA49-44FB-8EE0-CB27E437381A}" sibTransId="{D5E29583-BFD5-4D2E-BAA8-EDC971D02AD1}"/>
    <dgm:cxn modelId="{B701B43E-33C6-4601-9815-6E981F2849F8}" srcId="{F2B5B5F3-A583-4C18-B908-9B78DC662B6E}" destId="{57D768F8-7596-4A4C-81A5-F5B45168AE1C}" srcOrd="4" destOrd="0" parTransId="{8246D14A-9D32-467C-9610-CE0796384730}" sibTransId="{DF479CBD-E62D-4D8F-AD5A-F2C5CE986E76}"/>
    <dgm:cxn modelId="{36EC2746-9B31-4CFB-8148-2AE725394AFE}" type="presOf" srcId="{FAFD9FC1-7C17-478D-916C-9B26474F0175}" destId="{180A4696-7FCE-4C0E-B12A-9CBB82891755}" srcOrd="0" destOrd="2" presId="urn:microsoft.com/office/officeart/2005/8/layout/hList1"/>
    <dgm:cxn modelId="{B5DF91B5-9BC8-44EC-B30F-BEA9969E17FD}" srcId="{01D8CD05-030B-427B-92D2-90B588BBA24B}" destId="{860C2E6C-9F18-4D3A-B0E1-BE49FEC56095}" srcOrd="1" destOrd="0" parTransId="{58C1CC4B-1433-4D15-BBEA-0E03B6C2223B}" sibTransId="{23497D2C-AEFE-4CBA-93A8-5907A4886633}"/>
    <dgm:cxn modelId="{F3852E3D-CD72-4B5C-9857-6756E2FC959A}" type="presOf" srcId="{F2B5B5F3-A583-4C18-B908-9B78DC662B6E}" destId="{71C3AA00-D542-4365-B8B8-6F0CA84BB892}" srcOrd="0" destOrd="0" presId="urn:microsoft.com/office/officeart/2005/8/layout/hList1"/>
    <dgm:cxn modelId="{6DA02297-F890-4BAB-B1DB-71430F3D8173}" type="presOf" srcId="{D35FBE1B-862C-4EBE-96EE-F45536ADD512}" destId="{180A4696-7FCE-4C0E-B12A-9CBB82891755}" srcOrd="0" destOrd="1" presId="urn:microsoft.com/office/officeart/2005/8/layout/hList1"/>
    <dgm:cxn modelId="{0F28EE67-DCEA-48A1-BD14-1039AA7D628A}" srcId="{82AFDDD3-19EB-4866-9EBF-3F93CA47CD09}" destId="{198526B8-216E-463C-8BB1-5FDD542C16A2}" srcOrd="2" destOrd="0" parTransId="{6F6AF29F-2152-4B05-9113-806D791E63F2}" sibTransId="{B46F5D51-73CB-4EA7-83DE-FB87DF863469}"/>
    <dgm:cxn modelId="{9904A82A-EFA1-457D-BEF4-46A97A9DF50B}" type="presOf" srcId="{82AFDDD3-19EB-4866-9EBF-3F93CA47CD09}" destId="{6DBF277E-B978-498D-A511-C1F433AFF918}" srcOrd="0" destOrd="0" presId="urn:microsoft.com/office/officeart/2005/8/layout/hList1"/>
    <dgm:cxn modelId="{07C6195C-3C4E-4F5A-BD6E-593876BD8D10}" type="presOf" srcId="{860C2E6C-9F18-4D3A-B0E1-BE49FEC56095}" destId="{5B6F4439-4A76-4127-88EC-9EB660B0DD6D}" srcOrd="0" destOrd="1" presId="urn:microsoft.com/office/officeart/2005/8/layout/hList1"/>
    <dgm:cxn modelId="{5BAAC45E-3001-4980-97CE-EF9C61FACBB3}" type="presOf" srcId="{03B2E1AB-F30A-41B2-905C-314D2ECA2733}" destId="{180A4696-7FCE-4C0E-B12A-9CBB82891755}" srcOrd="0" destOrd="0" presId="urn:microsoft.com/office/officeart/2005/8/layout/hList1"/>
    <dgm:cxn modelId="{40208597-E8C5-4A53-99CD-A0CB607F7432}" type="presOf" srcId="{FD6AD3CF-F43C-428A-8746-A5FDA61D5592}" destId="{180A4696-7FCE-4C0E-B12A-9CBB82891755}" srcOrd="0" destOrd="3" presId="urn:microsoft.com/office/officeart/2005/8/layout/hList1"/>
    <dgm:cxn modelId="{00351C6B-9C59-494C-86A9-E5B7EE59B22C}" srcId="{4C1FCB55-BAC5-441D-A48C-15D06869D12D}" destId="{01D8CD05-030B-427B-92D2-90B588BBA24B}" srcOrd="0" destOrd="0" parTransId="{B1EAEB5F-3073-49CF-B6FF-BB8A818433E6}" sibTransId="{4DE4043D-5788-495F-87F4-BC422041D243}"/>
    <dgm:cxn modelId="{F83A2D05-0882-4C12-B256-B02FC8F2397B}" type="presOf" srcId="{5385FBF0-D7FC-4BA0-B979-2762D610850F}" destId="{4F68BCDE-FE32-4E89-84BE-C3695EB6924D}" srcOrd="0" destOrd="1" presId="urn:microsoft.com/office/officeart/2005/8/layout/hList1"/>
    <dgm:cxn modelId="{F7AD41C0-63E3-45FA-939E-79466CFCA26F}" srcId="{82AFDDD3-19EB-4866-9EBF-3F93CA47CD09}" destId="{5385FBF0-D7FC-4BA0-B979-2762D610850F}" srcOrd="1" destOrd="0" parTransId="{45ADFBAB-8AF1-4142-9C89-E2863678E060}" sibTransId="{EFDFA4E2-08CC-49D8-98CC-0193FEBDA908}"/>
    <dgm:cxn modelId="{82D072A3-26DD-4218-A34B-12B3CD258ACC}" type="presOf" srcId="{9866327E-449F-409C-ABD2-C47477DF4BF2}" destId="{180A4696-7FCE-4C0E-B12A-9CBB82891755}" srcOrd="0" destOrd="5" presId="urn:microsoft.com/office/officeart/2005/8/layout/hList1"/>
    <dgm:cxn modelId="{87F032D2-2773-4211-A0AE-906F4EF0363D}" type="presOf" srcId="{37ED83C5-B3EF-471B-B971-5D2F8C545A4C}" destId="{5B6F4439-4A76-4127-88EC-9EB660B0DD6D}" srcOrd="0" destOrd="2" presId="urn:microsoft.com/office/officeart/2005/8/layout/hList1"/>
    <dgm:cxn modelId="{FEFAE857-DBA6-445A-A209-5FB5EC50DECF}" srcId="{F2B5B5F3-A583-4C18-B908-9B78DC662B6E}" destId="{03B2E1AB-F30A-41B2-905C-314D2ECA2733}" srcOrd="0" destOrd="0" parTransId="{F4E0C80D-D27B-44AD-9E38-D2D888D652D0}" sibTransId="{901907DC-444E-4AF3-8871-3B80E049A490}"/>
    <dgm:cxn modelId="{ED9FD6D6-F56C-4C91-911B-2C79AD1A048B}" srcId="{01D8CD05-030B-427B-92D2-90B588BBA24B}" destId="{15A46987-F04E-4DB1-AC0F-AFD2D8B96BC4}" srcOrd="3" destOrd="0" parTransId="{A1D632E9-7311-4BF5-A8BE-5EC48F775231}" sibTransId="{4CCDF3A9-529B-484B-9133-D8A3DD91EA3F}"/>
    <dgm:cxn modelId="{6EB219FA-24CB-4100-945A-EB9D841387A3}" srcId="{F2B5B5F3-A583-4C18-B908-9B78DC662B6E}" destId="{9866327E-449F-409C-ABD2-C47477DF4BF2}" srcOrd="5" destOrd="0" parTransId="{5354DED8-2AB7-483B-8283-6C840FC6D171}" sibTransId="{A1011FD9-9131-43F2-A95D-9046A8D15B84}"/>
    <dgm:cxn modelId="{7A9C34B9-50FF-472D-A4AA-800E46A84EA3}" type="presOf" srcId="{01D8CD05-030B-427B-92D2-90B588BBA24B}" destId="{7545A818-CEE8-4823-820A-2426EA127CAE}" srcOrd="0" destOrd="0" presId="urn:microsoft.com/office/officeart/2005/8/layout/hList1"/>
    <dgm:cxn modelId="{6A76D0CA-9DE3-4A93-9C41-140437CCF789}" type="presOf" srcId="{198526B8-216E-463C-8BB1-5FDD542C16A2}" destId="{4F68BCDE-FE32-4E89-84BE-C3695EB6924D}" srcOrd="0" destOrd="2" presId="urn:microsoft.com/office/officeart/2005/8/layout/hList1"/>
    <dgm:cxn modelId="{4276FBD5-48D2-4EB9-AD1F-3402245A7B35}" type="presOf" srcId="{F63357AA-E134-428D-A4E5-0E390B20E187}" destId="{4F68BCDE-FE32-4E89-84BE-C3695EB6924D}" srcOrd="0" destOrd="3" presId="urn:microsoft.com/office/officeart/2005/8/layout/hList1"/>
    <dgm:cxn modelId="{4FA861F9-2A0E-494A-9B9A-40356B044DA8}" srcId="{4C1FCB55-BAC5-441D-A48C-15D06869D12D}" destId="{F2B5B5F3-A583-4C18-B908-9B78DC662B6E}" srcOrd="1" destOrd="0" parTransId="{FCE53DA0-0F65-4B20-A469-ADDDEAFCE644}" sibTransId="{5C9533EB-92CD-4C0D-BC85-9DDFA469CB6E}"/>
    <dgm:cxn modelId="{8D45851B-1933-49BB-A268-CF22D101CF14}" srcId="{82AFDDD3-19EB-4866-9EBF-3F93CA47CD09}" destId="{C6A8FAC3-9B11-4BDE-B525-D83FD8FBD8F8}" srcOrd="0" destOrd="0" parTransId="{E6CD789B-9859-4F91-8F8C-6F52C999E377}" sibTransId="{4EFE0F16-1CAB-4AE2-85C9-76415A167104}"/>
    <dgm:cxn modelId="{2D34D210-F10F-453A-8BE1-BB41D2D6EC1C}" type="presParOf" srcId="{E2AE1C48-0EF4-439B-8BDD-98A972BD016B}" destId="{D121B652-C639-464E-9F7B-5A25091C6F5B}" srcOrd="0" destOrd="0" presId="urn:microsoft.com/office/officeart/2005/8/layout/hList1"/>
    <dgm:cxn modelId="{C9C21559-1913-4C35-A388-928CDDA927DD}" type="presParOf" srcId="{D121B652-C639-464E-9F7B-5A25091C6F5B}" destId="{7545A818-CEE8-4823-820A-2426EA127CAE}" srcOrd="0" destOrd="0" presId="urn:microsoft.com/office/officeart/2005/8/layout/hList1"/>
    <dgm:cxn modelId="{7AE777C2-8864-4E94-8EEB-5A73A1DF017E}" type="presParOf" srcId="{D121B652-C639-464E-9F7B-5A25091C6F5B}" destId="{5B6F4439-4A76-4127-88EC-9EB660B0DD6D}" srcOrd="1" destOrd="0" presId="urn:microsoft.com/office/officeart/2005/8/layout/hList1"/>
    <dgm:cxn modelId="{AB0D214A-3458-4E38-9DA0-FB19FFF3D544}" type="presParOf" srcId="{E2AE1C48-0EF4-439B-8BDD-98A972BD016B}" destId="{D65E2027-DA2B-409B-ACB3-7FA97F30467E}" srcOrd="1" destOrd="0" presId="urn:microsoft.com/office/officeart/2005/8/layout/hList1"/>
    <dgm:cxn modelId="{8200A694-299C-4978-9F22-272C4BA0C0D7}" type="presParOf" srcId="{E2AE1C48-0EF4-439B-8BDD-98A972BD016B}" destId="{31C768BE-0DE6-4305-A5AF-31F1A0705E5A}" srcOrd="2" destOrd="0" presId="urn:microsoft.com/office/officeart/2005/8/layout/hList1"/>
    <dgm:cxn modelId="{D03DD013-C60F-495C-9D09-EE4F773A102A}" type="presParOf" srcId="{31C768BE-0DE6-4305-A5AF-31F1A0705E5A}" destId="{71C3AA00-D542-4365-B8B8-6F0CA84BB892}" srcOrd="0" destOrd="0" presId="urn:microsoft.com/office/officeart/2005/8/layout/hList1"/>
    <dgm:cxn modelId="{5691E220-1F2B-4322-A612-7A6237322E88}" type="presParOf" srcId="{31C768BE-0DE6-4305-A5AF-31F1A0705E5A}" destId="{180A4696-7FCE-4C0E-B12A-9CBB82891755}" srcOrd="1" destOrd="0" presId="urn:microsoft.com/office/officeart/2005/8/layout/hList1"/>
    <dgm:cxn modelId="{4EF185CB-4379-448B-A9A8-97AE00927748}" type="presParOf" srcId="{E2AE1C48-0EF4-439B-8BDD-98A972BD016B}" destId="{E78A31E5-DC4D-42EC-80F0-3A86525AD9BD}" srcOrd="3" destOrd="0" presId="urn:microsoft.com/office/officeart/2005/8/layout/hList1"/>
    <dgm:cxn modelId="{7A13F00B-A33F-46B5-BFF6-0B86ABBD74E6}" type="presParOf" srcId="{E2AE1C48-0EF4-439B-8BDD-98A972BD016B}" destId="{31DE1665-9B09-4032-9DDA-0A63A43A6DC1}" srcOrd="4" destOrd="0" presId="urn:microsoft.com/office/officeart/2005/8/layout/hList1"/>
    <dgm:cxn modelId="{5AF9B866-ACC9-4FB5-8BF2-61B675EF9BD1}" type="presParOf" srcId="{31DE1665-9B09-4032-9DDA-0A63A43A6DC1}" destId="{6DBF277E-B978-498D-A511-C1F433AFF918}" srcOrd="0" destOrd="0" presId="urn:microsoft.com/office/officeart/2005/8/layout/hList1"/>
    <dgm:cxn modelId="{FBF2BD4E-D693-41E5-9EFC-0033012E2182}" type="presParOf" srcId="{31DE1665-9B09-4032-9DDA-0A63A43A6DC1}" destId="{4F68BCDE-FE32-4E89-84BE-C3695EB6924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1FCB55-BAC5-441D-A48C-15D06869D12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01D8CD05-030B-427B-92D2-90B588BBA24B}">
      <dgm:prSet phldrT="[ข้อความ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3200" b="1" dirty="0" smtClean="0">
              <a:cs typeface="+mj-cs"/>
            </a:rPr>
            <a:t>การฟอกเลือดด้วยเครื่องไตเทียม</a:t>
          </a:r>
          <a:endParaRPr lang="th-TH" sz="3200" b="1" dirty="0">
            <a:cs typeface="+mj-cs"/>
          </a:endParaRPr>
        </a:p>
      </dgm:t>
    </dgm:pt>
    <dgm:pt modelId="{B1EAEB5F-3073-49CF-B6FF-BB8A818433E6}" type="parTrans" cxnId="{00351C6B-9C59-494C-86A9-E5B7EE59B22C}">
      <dgm:prSet/>
      <dgm:spPr/>
      <dgm:t>
        <a:bodyPr/>
        <a:lstStyle/>
        <a:p>
          <a:endParaRPr lang="th-TH"/>
        </a:p>
      </dgm:t>
    </dgm:pt>
    <dgm:pt modelId="{4DE4043D-5788-495F-87F4-BC422041D243}" type="sibTrans" cxnId="{00351C6B-9C59-494C-86A9-E5B7EE59B22C}">
      <dgm:prSet/>
      <dgm:spPr/>
      <dgm:t>
        <a:bodyPr/>
        <a:lstStyle/>
        <a:p>
          <a:endParaRPr lang="th-TH"/>
        </a:p>
      </dgm:t>
    </dgm:pt>
    <dgm:pt modelId="{3DDE8B60-19D5-413D-B20D-482B4A6B70F0}">
      <dgm:prSet phldrT="[ข้อความ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2400" b="1" dirty="0" smtClean="0">
              <a:effectLst/>
              <a:latin typeface="Calibri"/>
              <a:cs typeface="+mj-cs"/>
              <a:sym typeface="Wingdings"/>
            </a:rPr>
            <a:t>จำกัดชนิดอาหาร และผลไม้มากกว่า</a:t>
          </a:r>
          <a:endParaRPr lang="th-TH" sz="2400" b="1" dirty="0">
            <a:cs typeface="+mj-cs"/>
          </a:endParaRPr>
        </a:p>
      </dgm:t>
    </dgm:pt>
    <dgm:pt modelId="{0031212D-A8E1-4258-AD3D-ACE9C374DEC6}" type="parTrans" cxnId="{AD0FF09D-7F6F-4585-A585-96C00ED1D369}">
      <dgm:prSet/>
      <dgm:spPr/>
      <dgm:t>
        <a:bodyPr/>
        <a:lstStyle/>
        <a:p>
          <a:endParaRPr lang="th-TH"/>
        </a:p>
      </dgm:t>
    </dgm:pt>
    <dgm:pt modelId="{A945B0A5-87A3-43B7-97C4-55F7FCEBD2CD}" type="sibTrans" cxnId="{AD0FF09D-7F6F-4585-A585-96C00ED1D369}">
      <dgm:prSet/>
      <dgm:spPr/>
      <dgm:t>
        <a:bodyPr/>
        <a:lstStyle/>
        <a:p>
          <a:endParaRPr lang="th-TH"/>
        </a:p>
      </dgm:t>
    </dgm:pt>
    <dgm:pt modelId="{F2B5B5F3-A583-4C18-B908-9B78DC662B6E}">
      <dgm:prSet phldrT="[ข้อความ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3200" b="1" dirty="0" smtClean="0">
              <a:cs typeface="+mj-cs"/>
            </a:rPr>
            <a:t>การล้างทางช่องท้อง</a:t>
          </a:r>
          <a:endParaRPr lang="th-TH" sz="3200" b="1" dirty="0">
            <a:cs typeface="+mj-cs"/>
          </a:endParaRPr>
        </a:p>
      </dgm:t>
    </dgm:pt>
    <dgm:pt modelId="{FCE53DA0-0F65-4B20-A469-ADDDEAFCE644}" type="parTrans" cxnId="{4FA861F9-2A0E-494A-9B9A-40356B044DA8}">
      <dgm:prSet/>
      <dgm:spPr/>
      <dgm:t>
        <a:bodyPr/>
        <a:lstStyle/>
        <a:p>
          <a:endParaRPr lang="th-TH"/>
        </a:p>
      </dgm:t>
    </dgm:pt>
    <dgm:pt modelId="{5C9533EB-92CD-4C0D-BC85-9DDFA469CB6E}" type="sibTrans" cxnId="{4FA861F9-2A0E-494A-9B9A-40356B044DA8}">
      <dgm:prSet/>
      <dgm:spPr/>
      <dgm:t>
        <a:bodyPr/>
        <a:lstStyle/>
        <a:p>
          <a:endParaRPr lang="th-TH"/>
        </a:p>
      </dgm:t>
    </dgm:pt>
    <dgm:pt modelId="{03B2E1AB-F30A-41B2-905C-314D2ECA2733}">
      <dgm:prSet phldrT="[ข้อความ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2400" b="1" dirty="0" smtClean="0">
              <a:effectLst/>
              <a:latin typeface="Calibri"/>
              <a:cs typeface="+mj-cs"/>
              <a:sym typeface="Wingdings"/>
            </a:rPr>
            <a:t>มีการจำกัดน้ำ และผลไม้ น้อยกว่า</a:t>
          </a:r>
          <a:endParaRPr lang="th-TH" sz="2400" b="1" dirty="0">
            <a:cs typeface="+mj-cs"/>
          </a:endParaRPr>
        </a:p>
      </dgm:t>
    </dgm:pt>
    <dgm:pt modelId="{F4E0C80D-D27B-44AD-9E38-D2D888D652D0}" type="parTrans" cxnId="{FEFAE857-DBA6-445A-A209-5FB5EC50DECF}">
      <dgm:prSet/>
      <dgm:spPr/>
      <dgm:t>
        <a:bodyPr/>
        <a:lstStyle/>
        <a:p>
          <a:endParaRPr lang="th-TH"/>
        </a:p>
      </dgm:t>
    </dgm:pt>
    <dgm:pt modelId="{901907DC-444E-4AF3-8871-3B80E049A490}" type="sibTrans" cxnId="{FEFAE857-DBA6-445A-A209-5FB5EC50DECF}">
      <dgm:prSet/>
      <dgm:spPr/>
      <dgm:t>
        <a:bodyPr/>
        <a:lstStyle/>
        <a:p>
          <a:endParaRPr lang="th-TH"/>
        </a:p>
      </dgm:t>
    </dgm:pt>
    <dgm:pt modelId="{82AFDDD3-19EB-4866-9EBF-3F93CA47CD09}">
      <dgm:prSet phldrT="[ข้อความ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3200" b="1" dirty="0" smtClean="0">
              <a:cs typeface="+mj-cs"/>
            </a:rPr>
            <a:t>การปลูกถ่ายไต</a:t>
          </a:r>
          <a:endParaRPr lang="th-TH" sz="3200" b="1" dirty="0">
            <a:cs typeface="+mj-cs"/>
          </a:endParaRPr>
        </a:p>
      </dgm:t>
    </dgm:pt>
    <dgm:pt modelId="{C45B15AC-CA49-44FB-8EE0-CB27E437381A}" type="parTrans" cxnId="{1CC4F996-73C0-467B-8D6D-F191D1B53157}">
      <dgm:prSet/>
      <dgm:spPr/>
      <dgm:t>
        <a:bodyPr/>
        <a:lstStyle/>
        <a:p>
          <a:endParaRPr lang="th-TH"/>
        </a:p>
      </dgm:t>
    </dgm:pt>
    <dgm:pt modelId="{D5E29583-BFD5-4D2E-BAA8-EDC971D02AD1}" type="sibTrans" cxnId="{1CC4F996-73C0-467B-8D6D-F191D1B53157}">
      <dgm:prSet/>
      <dgm:spPr/>
      <dgm:t>
        <a:bodyPr/>
        <a:lstStyle/>
        <a:p>
          <a:endParaRPr lang="th-TH"/>
        </a:p>
      </dgm:t>
    </dgm:pt>
    <dgm:pt modelId="{C6A8FAC3-9B11-4BDE-B525-D83FD8FBD8F8}">
      <dgm:prSet phldrT="[ข้อความ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2800" b="1" dirty="0" smtClean="0">
              <a:effectLst/>
              <a:latin typeface="Calibri"/>
              <a:cs typeface="+mj-cs"/>
              <a:sym typeface="Wingdings"/>
            </a:rPr>
            <a:t>กินอาหารได้ใกล้เคียงคนปกติ</a:t>
          </a:r>
          <a:endParaRPr lang="th-TH" sz="2800" b="1" dirty="0">
            <a:cs typeface="+mj-cs"/>
          </a:endParaRPr>
        </a:p>
      </dgm:t>
    </dgm:pt>
    <dgm:pt modelId="{E6CD789B-9859-4F91-8F8C-6F52C999E377}" type="parTrans" cxnId="{8D45851B-1933-49BB-A268-CF22D101CF14}">
      <dgm:prSet/>
      <dgm:spPr/>
      <dgm:t>
        <a:bodyPr/>
        <a:lstStyle/>
        <a:p>
          <a:endParaRPr lang="th-TH"/>
        </a:p>
      </dgm:t>
    </dgm:pt>
    <dgm:pt modelId="{4EFE0F16-1CAB-4AE2-85C9-76415A167104}" type="sibTrans" cxnId="{8D45851B-1933-49BB-A268-CF22D101CF14}">
      <dgm:prSet/>
      <dgm:spPr/>
      <dgm:t>
        <a:bodyPr/>
        <a:lstStyle/>
        <a:p>
          <a:endParaRPr lang="th-TH"/>
        </a:p>
      </dgm:t>
    </dgm:pt>
    <dgm:pt modelId="{FADDDDE8-5A14-49FD-8018-2905BADED2CD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2400" b="1" dirty="0" smtClean="0">
              <a:effectLst/>
              <a:latin typeface="Calibri"/>
              <a:cs typeface="+mj-cs"/>
              <a:sym typeface="Wingdings"/>
            </a:rPr>
            <a:t>ไม่อิสระ ต้องเสียเวลาไปห้องไตเทียม </a:t>
          </a:r>
        </a:p>
      </dgm:t>
    </dgm:pt>
    <dgm:pt modelId="{1B5ACC44-94F7-45A2-9721-B1B86EA7E1A4}" type="parTrans" cxnId="{9338090F-1E7D-4161-B318-3F7FF6E72B56}">
      <dgm:prSet/>
      <dgm:spPr/>
      <dgm:t>
        <a:bodyPr/>
        <a:lstStyle/>
        <a:p>
          <a:endParaRPr lang="th-TH"/>
        </a:p>
      </dgm:t>
    </dgm:pt>
    <dgm:pt modelId="{F917293B-0C88-4774-B646-1718F28382B8}" type="sibTrans" cxnId="{9338090F-1E7D-4161-B318-3F7FF6E72B56}">
      <dgm:prSet/>
      <dgm:spPr/>
      <dgm:t>
        <a:bodyPr/>
        <a:lstStyle/>
        <a:p>
          <a:endParaRPr lang="th-TH"/>
        </a:p>
      </dgm:t>
    </dgm:pt>
    <dgm:pt modelId="{BDA36FD3-FDB4-40DC-BC52-7684ACCD491B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2400" b="1" dirty="0" smtClean="0">
              <a:effectLst/>
              <a:latin typeface="Calibri"/>
              <a:cs typeface="+mj-cs"/>
              <a:sym typeface="Wingdings"/>
            </a:rPr>
            <a:t>เสียค่าเดินทาง  </a:t>
          </a:r>
        </a:p>
      </dgm:t>
    </dgm:pt>
    <dgm:pt modelId="{FFE88F51-F22A-48D4-9358-BD8748DAECC0}" type="parTrans" cxnId="{A984AF09-1CA2-4691-8EA8-E9E4D4E3DE71}">
      <dgm:prSet/>
      <dgm:spPr/>
      <dgm:t>
        <a:bodyPr/>
        <a:lstStyle/>
        <a:p>
          <a:endParaRPr lang="th-TH"/>
        </a:p>
      </dgm:t>
    </dgm:pt>
    <dgm:pt modelId="{FBE69F51-F650-4A84-B689-538828E0CE2E}" type="sibTrans" cxnId="{A984AF09-1CA2-4691-8EA8-E9E4D4E3DE71}">
      <dgm:prSet/>
      <dgm:spPr/>
      <dgm:t>
        <a:bodyPr/>
        <a:lstStyle/>
        <a:p>
          <a:endParaRPr lang="th-TH"/>
        </a:p>
      </dgm:t>
    </dgm:pt>
    <dgm:pt modelId="{C23C14C8-6601-47D7-90F1-7D8AE2A025CA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2400" b="1" dirty="0" smtClean="0">
              <a:effectLst/>
              <a:latin typeface="Calibri"/>
              <a:cs typeface="+mj-cs"/>
              <a:sym typeface="Wingdings"/>
            </a:rPr>
            <a:t>ญาติต้องยุ่งยากในการรับผิดชอบรับส่ง </a:t>
          </a:r>
        </a:p>
      </dgm:t>
    </dgm:pt>
    <dgm:pt modelId="{B362ED11-6D47-491C-82D8-4EB477F722C7}" type="parTrans" cxnId="{0898F987-BF91-4105-A816-10A58E227B8E}">
      <dgm:prSet/>
      <dgm:spPr/>
      <dgm:t>
        <a:bodyPr/>
        <a:lstStyle/>
        <a:p>
          <a:endParaRPr lang="th-TH"/>
        </a:p>
      </dgm:t>
    </dgm:pt>
    <dgm:pt modelId="{06938A36-1BA3-4E0B-B465-31100E4B1836}" type="sibTrans" cxnId="{0898F987-BF91-4105-A816-10A58E227B8E}">
      <dgm:prSet/>
      <dgm:spPr/>
      <dgm:t>
        <a:bodyPr/>
        <a:lstStyle/>
        <a:p>
          <a:endParaRPr lang="th-TH"/>
        </a:p>
      </dgm:t>
    </dgm:pt>
    <dgm:pt modelId="{A979D124-B6C6-4357-B33A-E6987ECB3BE5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2400" b="1" dirty="0" smtClean="0">
              <a:effectLst/>
              <a:latin typeface="Calibri"/>
              <a:cs typeface="+mj-cs"/>
              <a:sym typeface="Wingdings"/>
            </a:rPr>
            <a:t>ถ้าต้องท่องเที่ยวหลายวัน ต้องติดต่อหาสถานที่ฟอกเลือดล่วงหน้า ซึ่งยุ่งยาก</a:t>
          </a:r>
        </a:p>
      </dgm:t>
    </dgm:pt>
    <dgm:pt modelId="{63F80F3F-2E15-4322-B7FB-0791C97DFBEE}" type="parTrans" cxnId="{7FEACB0B-1E8A-4079-9073-E95CEBEB3A5C}">
      <dgm:prSet/>
      <dgm:spPr/>
      <dgm:t>
        <a:bodyPr/>
        <a:lstStyle/>
        <a:p>
          <a:endParaRPr lang="th-TH"/>
        </a:p>
      </dgm:t>
    </dgm:pt>
    <dgm:pt modelId="{C93529A2-17AA-4BA3-AA38-3302A2776D7F}" type="sibTrans" cxnId="{7FEACB0B-1E8A-4079-9073-E95CEBEB3A5C}">
      <dgm:prSet/>
      <dgm:spPr/>
      <dgm:t>
        <a:bodyPr/>
        <a:lstStyle/>
        <a:p>
          <a:endParaRPr lang="th-TH"/>
        </a:p>
      </dgm:t>
    </dgm:pt>
    <dgm:pt modelId="{CCCF2CA0-BC1B-47EA-B208-52FFD525198D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th-TH" sz="2400" b="1" dirty="0" smtClean="0">
            <a:effectLst/>
            <a:latin typeface="Calibri"/>
            <a:cs typeface="+mj-cs"/>
            <a:sym typeface="Wingdings"/>
          </a:endParaRPr>
        </a:p>
      </dgm:t>
    </dgm:pt>
    <dgm:pt modelId="{26742948-0C02-4E23-9344-0BB2D5A7831B}" type="parTrans" cxnId="{665649D8-7A3B-40E6-B14A-70963B6C6ADB}">
      <dgm:prSet/>
      <dgm:spPr/>
      <dgm:t>
        <a:bodyPr/>
        <a:lstStyle/>
        <a:p>
          <a:endParaRPr lang="th-TH"/>
        </a:p>
      </dgm:t>
    </dgm:pt>
    <dgm:pt modelId="{1AA3292D-E783-4320-A178-56F95E9E8D09}" type="sibTrans" cxnId="{665649D8-7A3B-40E6-B14A-70963B6C6ADB}">
      <dgm:prSet/>
      <dgm:spPr/>
      <dgm:t>
        <a:bodyPr/>
        <a:lstStyle/>
        <a:p>
          <a:endParaRPr lang="th-TH"/>
        </a:p>
      </dgm:t>
    </dgm:pt>
    <dgm:pt modelId="{C75B0F27-2E4F-4593-BF56-FC90D37DF956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2400" b="1" dirty="0" smtClean="0">
              <a:effectLst/>
              <a:latin typeface="Calibri"/>
              <a:cs typeface="+mj-cs"/>
              <a:sym typeface="Wingdings"/>
            </a:rPr>
            <a:t>ไม่ต้องเสียเวลาไปห้องไตเทียม</a:t>
          </a:r>
        </a:p>
      </dgm:t>
    </dgm:pt>
    <dgm:pt modelId="{61C09DEF-AC53-4795-8241-ED4302ECACE4}" type="parTrans" cxnId="{188D8F13-D745-453A-961F-0308DAE6CF61}">
      <dgm:prSet/>
      <dgm:spPr/>
      <dgm:t>
        <a:bodyPr/>
        <a:lstStyle/>
        <a:p>
          <a:endParaRPr lang="th-TH"/>
        </a:p>
      </dgm:t>
    </dgm:pt>
    <dgm:pt modelId="{A1C975BE-5E58-4193-AE8F-7E8052F93D92}" type="sibTrans" cxnId="{188D8F13-D745-453A-961F-0308DAE6CF61}">
      <dgm:prSet/>
      <dgm:spPr/>
      <dgm:t>
        <a:bodyPr/>
        <a:lstStyle/>
        <a:p>
          <a:endParaRPr lang="th-TH"/>
        </a:p>
      </dgm:t>
    </dgm:pt>
    <dgm:pt modelId="{609BB5CB-F743-489D-9019-AC91016885B0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2400" b="1" dirty="0" smtClean="0">
              <a:effectLst/>
              <a:latin typeface="Calibri"/>
              <a:cs typeface="+mj-cs"/>
              <a:sym typeface="Wingdings"/>
            </a:rPr>
            <a:t>ในการท่องเที่ยวต้องนำถุงน้ำยาไปด้วย</a:t>
          </a:r>
        </a:p>
      </dgm:t>
    </dgm:pt>
    <dgm:pt modelId="{30B1FED3-562F-4849-92D5-6D298CCB4F13}" type="parTrans" cxnId="{4F60BBFD-F5C6-4F56-8BAA-84391D8C151F}">
      <dgm:prSet/>
      <dgm:spPr/>
      <dgm:t>
        <a:bodyPr/>
        <a:lstStyle/>
        <a:p>
          <a:endParaRPr lang="th-TH"/>
        </a:p>
      </dgm:t>
    </dgm:pt>
    <dgm:pt modelId="{363C7F79-D556-490E-B395-E3ECB28F21E3}" type="sibTrans" cxnId="{4F60BBFD-F5C6-4F56-8BAA-84391D8C151F}">
      <dgm:prSet/>
      <dgm:spPr/>
      <dgm:t>
        <a:bodyPr/>
        <a:lstStyle/>
        <a:p>
          <a:endParaRPr lang="th-TH"/>
        </a:p>
      </dgm:t>
    </dgm:pt>
    <dgm:pt modelId="{6ADE38BC-85D0-4CCF-A408-73C9EB09EABA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2400" b="1" dirty="0" smtClean="0">
              <a:effectLst/>
              <a:latin typeface="Calibri"/>
              <a:cs typeface="+mj-cs"/>
              <a:sym typeface="Wingdings"/>
            </a:rPr>
            <a:t>เกิดความสะดวกมากกว่า ถ้าได้ดูแลผู้ป่วยที่บ้าน </a:t>
          </a:r>
        </a:p>
      </dgm:t>
    </dgm:pt>
    <dgm:pt modelId="{F5B32A14-00BA-423D-AB61-BD5A6E475EF4}" type="parTrans" cxnId="{DD805E38-B084-4992-B52B-CEB072CDF717}">
      <dgm:prSet/>
      <dgm:spPr/>
      <dgm:t>
        <a:bodyPr/>
        <a:lstStyle/>
        <a:p>
          <a:endParaRPr lang="th-TH"/>
        </a:p>
      </dgm:t>
    </dgm:pt>
    <dgm:pt modelId="{22868D89-5479-45C8-9E33-9B9E2E47B8A3}" type="sibTrans" cxnId="{DD805E38-B084-4992-B52B-CEB072CDF717}">
      <dgm:prSet/>
      <dgm:spPr/>
      <dgm:t>
        <a:bodyPr/>
        <a:lstStyle/>
        <a:p>
          <a:endParaRPr lang="th-TH"/>
        </a:p>
      </dgm:t>
    </dgm:pt>
    <dgm:pt modelId="{CC3A0336-FCB4-4852-B7F1-5922CF6B4A03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th-TH" sz="2400" b="1" dirty="0" smtClean="0">
            <a:effectLst/>
            <a:latin typeface="Calibri"/>
            <a:cs typeface="+mj-cs"/>
            <a:sym typeface="Wingdings"/>
          </a:endParaRPr>
        </a:p>
      </dgm:t>
    </dgm:pt>
    <dgm:pt modelId="{58ED8A7B-74F1-4E80-A711-278E80062187}" type="parTrans" cxnId="{28D358CF-C7CC-4C22-9925-5D9448D800DB}">
      <dgm:prSet/>
      <dgm:spPr/>
      <dgm:t>
        <a:bodyPr/>
        <a:lstStyle/>
        <a:p>
          <a:endParaRPr lang="th-TH"/>
        </a:p>
      </dgm:t>
    </dgm:pt>
    <dgm:pt modelId="{B17AF4B2-5675-4C5E-8446-20E5D7694F4A}" type="sibTrans" cxnId="{28D358CF-C7CC-4C22-9925-5D9448D800DB}">
      <dgm:prSet/>
      <dgm:spPr/>
      <dgm:t>
        <a:bodyPr/>
        <a:lstStyle/>
        <a:p>
          <a:endParaRPr lang="th-TH"/>
        </a:p>
      </dgm:t>
    </dgm:pt>
    <dgm:pt modelId="{25B28023-8C1A-4093-852F-725865481567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2800" b="1" dirty="0" smtClean="0">
              <a:effectLst/>
              <a:latin typeface="Calibri"/>
              <a:cs typeface="+mj-cs"/>
              <a:sym typeface="Wingdings"/>
            </a:rPr>
            <a:t>ดำรงชีวิตได้ใกล้เคียงคนปกติ</a:t>
          </a:r>
        </a:p>
      </dgm:t>
    </dgm:pt>
    <dgm:pt modelId="{3E465DC9-6D5B-445C-AABF-021A6CAC1D5A}" type="parTrans" cxnId="{5499C02D-D90A-47AA-B905-BAB5D5362A81}">
      <dgm:prSet/>
      <dgm:spPr/>
      <dgm:t>
        <a:bodyPr/>
        <a:lstStyle/>
        <a:p>
          <a:endParaRPr lang="th-TH"/>
        </a:p>
      </dgm:t>
    </dgm:pt>
    <dgm:pt modelId="{EBA5B5EF-B8C1-4DF7-A836-0066F5E632FE}" type="sibTrans" cxnId="{5499C02D-D90A-47AA-B905-BAB5D5362A81}">
      <dgm:prSet/>
      <dgm:spPr/>
      <dgm:t>
        <a:bodyPr/>
        <a:lstStyle/>
        <a:p>
          <a:endParaRPr lang="th-TH"/>
        </a:p>
      </dgm:t>
    </dgm:pt>
    <dgm:pt modelId="{1DAC26E8-930F-4961-B31B-59AAF99D4EE9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2800" b="1" dirty="0" smtClean="0">
              <a:effectLst/>
              <a:latin typeface="Calibri"/>
              <a:cs typeface="+mj-cs"/>
              <a:sym typeface="Wingdings"/>
            </a:rPr>
            <a:t>ต้องกินยาสม่ำเสมอและตรงเวลา</a:t>
          </a:r>
        </a:p>
      </dgm:t>
    </dgm:pt>
    <dgm:pt modelId="{E3C8586B-295D-4E93-B1F6-70E39EA2B024}" type="parTrans" cxnId="{194C4FAE-6CEE-46D5-B646-7CED1F90A663}">
      <dgm:prSet/>
      <dgm:spPr/>
      <dgm:t>
        <a:bodyPr/>
        <a:lstStyle/>
        <a:p>
          <a:endParaRPr lang="th-TH"/>
        </a:p>
      </dgm:t>
    </dgm:pt>
    <dgm:pt modelId="{00B933E3-6F05-4B2F-A637-F33E01CED69E}" type="sibTrans" cxnId="{194C4FAE-6CEE-46D5-B646-7CED1F90A663}">
      <dgm:prSet/>
      <dgm:spPr/>
      <dgm:t>
        <a:bodyPr/>
        <a:lstStyle/>
        <a:p>
          <a:endParaRPr lang="th-TH"/>
        </a:p>
      </dgm:t>
    </dgm:pt>
    <dgm:pt modelId="{EE6BEA42-7F44-4985-B949-943802F25823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th-TH" sz="2800" b="1" dirty="0" smtClean="0">
            <a:effectLst/>
            <a:latin typeface="Calibri"/>
            <a:cs typeface="+mj-cs"/>
            <a:sym typeface="Wingdings"/>
          </a:endParaRPr>
        </a:p>
      </dgm:t>
    </dgm:pt>
    <dgm:pt modelId="{C0B115EA-9F37-403E-B610-DB2A628262FA}" type="parTrans" cxnId="{B7B457E2-D497-4E60-A6E2-BAC5893FB44B}">
      <dgm:prSet/>
      <dgm:spPr/>
      <dgm:t>
        <a:bodyPr/>
        <a:lstStyle/>
        <a:p>
          <a:endParaRPr lang="th-TH"/>
        </a:p>
      </dgm:t>
    </dgm:pt>
    <dgm:pt modelId="{B484EC29-48AD-4C8B-8C80-12F8E664E86A}" type="sibTrans" cxnId="{B7B457E2-D497-4E60-A6E2-BAC5893FB44B}">
      <dgm:prSet/>
      <dgm:spPr/>
      <dgm:t>
        <a:bodyPr/>
        <a:lstStyle/>
        <a:p>
          <a:endParaRPr lang="th-TH"/>
        </a:p>
      </dgm:t>
    </dgm:pt>
    <dgm:pt modelId="{E2AE1C48-0EF4-439B-8BDD-98A972BD016B}" type="pres">
      <dgm:prSet presAssocID="{4C1FCB55-BAC5-441D-A48C-15D06869D1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D121B652-C639-464E-9F7B-5A25091C6F5B}" type="pres">
      <dgm:prSet presAssocID="{01D8CD05-030B-427B-92D2-90B588BBA24B}" presName="composite" presStyleCnt="0"/>
      <dgm:spPr/>
    </dgm:pt>
    <dgm:pt modelId="{7545A818-CEE8-4823-820A-2426EA127CAE}" type="pres">
      <dgm:prSet presAssocID="{01D8CD05-030B-427B-92D2-90B588BBA24B}" presName="parTx" presStyleLbl="alignNode1" presStyleIdx="0" presStyleCnt="3" custScaleY="112726" custLinFactNeighborX="-14049" custLinFactNeighborY="-112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B6F4439-4A76-4127-88EC-9EB660B0DD6D}" type="pres">
      <dgm:prSet presAssocID="{01D8CD05-030B-427B-92D2-90B588BBA24B}" presName="desTx" presStyleLbl="alignAccFollowNode1" presStyleIdx="0" presStyleCnt="3" custLinFactNeighborX="-263" custLinFactNeighborY="199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65E2027-DA2B-409B-ACB3-7FA97F30467E}" type="pres">
      <dgm:prSet presAssocID="{4DE4043D-5788-495F-87F4-BC422041D243}" presName="space" presStyleCnt="0"/>
      <dgm:spPr/>
    </dgm:pt>
    <dgm:pt modelId="{31C768BE-0DE6-4305-A5AF-31F1A0705E5A}" type="pres">
      <dgm:prSet presAssocID="{F2B5B5F3-A583-4C18-B908-9B78DC662B6E}" presName="composite" presStyleCnt="0"/>
      <dgm:spPr/>
    </dgm:pt>
    <dgm:pt modelId="{71C3AA00-D542-4365-B8B8-6F0CA84BB892}" type="pres">
      <dgm:prSet presAssocID="{F2B5B5F3-A583-4C18-B908-9B78DC662B6E}" presName="parTx" presStyleLbl="alignNode1" presStyleIdx="1" presStyleCnt="3" custScaleY="114890" custLinFactNeighborX="-354" custLinFactNeighborY="-893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80A4696-7FCE-4C0E-B12A-9CBB82891755}" type="pres">
      <dgm:prSet presAssocID="{F2B5B5F3-A583-4C18-B908-9B78DC662B6E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78A31E5-DC4D-42EC-80F0-3A86525AD9BD}" type="pres">
      <dgm:prSet presAssocID="{5C9533EB-92CD-4C0D-BC85-9DDFA469CB6E}" presName="space" presStyleCnt="0"/>
      <dgm:spPr/>
    </dgm:pt>
    <dgm:pt modelId="{31DE1665-9B09-4032-9DDA-0A63A43A6DC1}" type="pres">
      <dgm:prSet presAssocID="{82AFDDD3-19EB-4866-9EBF-3F93CA47CD09}" presName="composite" presStyleCnt="0"/>
      <dgm:spPr/>
    </dgm:pt>
    <dgm:pt modelId="{6DBF277E-B978-498D-A511-C1F433AFF918}" type="pres">
      <dgm:prSet presAssocID="{82AFDDD3-19EB-4866-9EBF-3F93CA47CD09}" presName="parTx" presStyleLbl="alignNode1" presStyleIdx="2" presStyleCnt="3" custScaleY="115926" custLinFactNeighborX="720" custLinFactNeighborY="-1359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F68BCDE-FE32-4E89-84BE-C3695EB6924D}" type="pres">
      <dgm:prSet presAssocID="{82AFDDD3-19EB-4866-9EBF-3F93CA47CD09}" presName="desTx" presStyleLbl="alignAccFollowNode1" presStyleIdx="2" presStyleCnt="3" custLinFactNeighborX="720" custLinFactNeighborY="-24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93858E74-AB40-46A7-84B1-71051E3E1567}" type="presOf" srcId="{82AFDDD3-19EB-4866-9EBF-3F93CA47CD09}" destId="{6DBF277E-B978-498D-A511-C1F433AFF918}" srcOrd="0" destOrd="0" presId="urn:microsoft.com/office/officeart/2005/8/layout/hList1"/>
    <dgm:cxn modelId="{6676675E-1739-4F2E-A4BC-57E3CFC28DE0}" type="presOf" srcId="{EE6BEA42-7F44-4985-B949-943802F25823}" destId="{4F68BCDE-FE32-4E89-84BE-C3695EB6924D}" srcOrd="0" destOrd="3" presId="urn:microsoft.com/office/officeart/2005/8/layout/hList1"/>
    <dgm:cxn modelId="{21583D0A-09A8-4811-A8DD-608A0CF92C93}" type="presOf" srcId="{CCCF2CA0-BC1B-47EA-B208-52FFD525198D}" destId="{5B6F4439-4A76-4127-88EC-9EB660B0DD6D}" srcOrd="0" destOrd="5" presId="urn:microsoft.com/office/officeart/2005/8/layout/hList1"/>
    <dgm:cxn modelId="{A5894B73-C2EA-4D7C-9719-8D7FC554207D}" type="presOf" srcId="{A979D124-B6C6-4357-B33A-E6987ECB3BE5}" destId="{5B6F4439-4A76-4127-88EC-9EB660B0DD6D}" srcOrd="0" destOrd="4" presId="urn:microsoft.com/office/officeart/2005/8/layout/hList1"/>
    <dgm:cxn modelId="{EFD9B22E-C42C-4C23-8E1B-56A7ED7D78EF}" type="presOf" srcId="{F2B5B5F3-A583-4C18-B908-9B78DC662B6E}" destId="{71C3AA00-D542-4365-B8B8-6F0CA84BB892}" srcOrd="0" destOrd="0" presId="urn:microsoft.com/office/officeart/2005/8/layout/hList1"/>
    <dgm:cxn modelId="{E0C46545-4016-489A-96E4-51A12BA32F94}" type="presOf" srcId="{CC3A0336-FCB4-4852-B7F1-5922CF6B4A03}" destId="{180A4696-7FCE-4C0E-B12A-9CBB82891755}" srcOrd="0" destOrd="4" presId="urn:microsoft.com/office/officeart/2005/8/layout/hList1"/>
    <dgm:cxn modelId="{9338090F-1E7D-4161-B318-3F7FF6E72B56}" srcId="{01D8CD05-030B-427B-92D2-90B588BBA24B}" destId="{FADDDDE8-5A14-49FD-8018-2905BADED2CD}" srcOrd="1" destOrd="0" parTransId="{1B5ACC44-94F7-45A2-9721-B1B86EA7E1A4}" sibTransId="{F917293B-0C88-4774-B646-1718F28382B8}"/>
    <dgm:cxn modelId="{36073DED-34AD-4DFD-BCD3-5EF54DA5DE4F}" type="presOf" srcId="{1DAC26E8-930F-4961-B31B-59AAF99D4EE9}" destId="{4F68BCDE-FE32-4E89-84BE-C3695EB6924D}" srcOrd="0" destOrd="2" presId="urn:microsoft.com/office/officeart/2005/8/layout/hList1"/>
    <dgm:cxn modelId="{933644A8-73D6-49D4-9D79-6BFCEFF52B34}" type="presOf" srcId="{C6A8FAC3-9B11-4BDE-B525-D83FD8FBD8F8}" destId="{4F68BCDE-FE32-4E89-84BE-C3695EB6924D}" srcOrd="0" destOrd="0" presId="urn:microsoft.com/office/officeart/2005/8/layout/hList1"/>
    <dgm:cxn modelId="{B7B457E2-D497-4E60-A6E2-BAC5893FB44B}" srcId="{82AFDDD3-19EB-4866-9EBF-3F93CA47CD09}" destId="{EE6BEA42-7F44-4985-B949-943802F25823}" srcOrd="3" destOrd="0" parTransId="{C0B115EA-9F37-403E-B610-DB2A628262FA}" sibTransId="{B484EC29-48AD-4C8B-8C80-12F8E664E86A}"/>
    <dgm:cxn modelId="{EE841416-A00C-4E85-B10D-37F9AFDA622E}" type="presOf" srcId="{6ADE38BC-85D0-4CCF-A408-73C9EB09EABA}" destId="{180A4696-7FCE-4C0E-B12A-9CBB82891755}" srcOrd="0" destOrd="3" presId="urn:microsoft.com/office/officeart/2005/8/layout/hList1"/>
    <dgm:cxn modelId="{E8055E6E-3ADA-456D-99B9-8AD0E75E46B7}" type="presOf" srcId="{3DDE8B60-19D5-413D-B20D-482B4A6B70F0}" destId="{5B6F4439-4A76-4127-88EC-9EB660B0DD6D}" srcOrd="0" destOrd="0" presId="urn:microsoft.com/office/officeart/2005/8/layout/hList1"/>
    <dgm:cxn modelId="{AD0FF09D-7F6F-4585-A585-96C00ED1D369}" srcId="{01D8CD05-030B-427B-92D2-90B588BBA24B}" destId="{3DDE8B60-19D5-413D-B20D-482B4A6B70F0}" srcOrd="0" destOrd="0" parTransId="{0031212D-A8E1-4258-AD3D-ACE9C374DEC6}" sibTransId="{A945B0A5-87A3-43B7-97C4-55F7FCEBD2CD}"/>
    <dgm:cxn modelId="{1CC4F996-73C0-467B-8D6D-F191D1B53157}" srcId="{4C1FCB55-BAC5-441D-A48C-15D06869D12D}" destId="{82AFDDD3-19EB-4866-9EBF-3F93CA47CD09}" srcOrd="2" destOrd="0" parTransId="{C45B15AC-CA49-44FB-8EE0-CB27E437381A}" sibTransId="{D5E29583-BFD5-4D2E-BAA8-EDC971D02AD1}"/>
    <dgm:cxn modelId="{4F60BBFD-F5C6-4F56-8BAA-84391D8C151F}" srcId="{F2B5B5F3-A583-4C18-B908-9B78DC662B6E}" destId="{609BB5CB-F743-489D-9019-AC91016885B0}" srcOrd="2" destOrd="0" parTransId="{30B1FED3-562F-4849-92D5-6D298CCB4F13}" sibTransId="{363C7F79-D556-490E-B395-E3ECB28F21E3}"/>
    <dgm:cxn modelId="{00197510-41B8-49C9-9CA4-BE4A800BFB16}" type="presOf" srcId="{C75B0F27-2E4F-4593-BF56-FC90D37DF956}" destId="{180A4696-7FCE-4C0E-B12A-9CBB82891755}" srcOrd="0" destOrd="1" presId="urn:microsoft.com/office/officeart/2005/8/layout/hList1"/>
    <dgm:cxn modelId="{2D5A0ABC-26C7-4011-8241-14814D5FBBD6}" type="presOf" srcId="{03B2E1AB-F30A-41B2-905C-314D2ECA2733}" destId="{180A4696-7FCE-4C0E-B12A-9CBB82891755}" srcOrd="0" destOrd="0" presId="urn:microsoft.com/office/officeart/2005/8/layout/hList1"/>
    <dgm:cxn modelId="{28D358CF-C7CC-4C22-9925-5D9448D800DB}" srcId="{F2B5B5F3-A583-4C18-B908-9B78DC662B6E}" destId="{CC3A0336-FCB4-4852-B7F1-5922CF6B4A03}" srcOrd="4" destOrd="0" parTransId="{58ED8A7B-74F1-4E80-A711-278E80062187}" sibTransId="{B17AF4B2-5675-4C5E-8446-20E5D7694F4A}"/>
    <dgm:cxn modelId="{2431C585-6FA7-424F-93A2-239A1D84F4D5}" type="presOf" srcId="{01D8CD05-030B-427B-92D2-90B588BBA24B}" destId="{7545A818-CEE8-4823-820A-2426EA127CAE}" srcOrd="0" destOrd="0" presId="urn:microsoft.com/office/officeart/2005/8/layout/hList1"/>
    <dgm:cxn modelId="{00351C6B-9C59-494C-86A9-E5B7EE59B22C}" srcId="{4C1FCB55-BAC5-441D-A48C-15D06869D12D}" destId="{01D8CD05-030B-427B-92D2-90B588BBA24B}" srcOrd="0" destOrd="0" parTransId="{B1EAEB5F-3073-49CF-B6FF-BB8A818433E6}" sibTransId="{4DE4043D-5788-495F-87F4-BC422041D243}"/>
    <dgm:cxn modelId="{A984AF09-1CA2-4691-8EA8-E9E4D4E3DE71}" srcId="{01D8CD05-030B-427B-92D2-90B588BBA24B}" destId="{BDA36FD3-FDB4-40DC-BC52-7684ACCD491B}" srcOrd="2" destOrd="0" parTransId="{FFE88F51-F22A-48D4-9358-BD8748DAECC0}" sibTransId="{FBE69F51-F650-4A84-B689-538828E0CE2E}"/>
    <dgm:cxn modelId="{30CB3412-2508-422C-8803-C3B379739751}" type="presOf" srcId="{FADDDDE8-5A14-49FD-8018-2905BADED2CD}" destId="{5B6F4439-4A76-4127-88EC-9EB660B0DD6D}" srcOrd="0" destOrd="1" presId="urn:microsoft.com/office/officeart/2005/8/layout/hList1"/>
    <dgm:cxn modelId="{FEFAE857-DBA6-445A-A209-5FB5EC50DECF}" srcId="{F2B5B5F3-A583-4C18-B908-9B78DC662B6E}" destId="{03B2E1AB-F30A-41B2-905C-314D2ECA2733}" srcOrd="0" destOrd="0" parTransId="{F4E0C80D-D27B-44AD-9E38-D2D888D652D0}" sibTransId="{901907DC-444E-4AF3-8871-3B80E049A490}"/>
    <dgm:cxn modelId="{DD805E38-B084-4992-B52B-CEB072CDF717}" srcId="{F2B5B5F3-A583-4C18-B908-9B78DC662B6E}" destId="{6ADE38BC-85D0-4CCF-A408-73C9EB09EABA}" srcOrd="3" destOrd="0" parTransId="{F5B32A14-00BA-423D-AB61-BD5A6E475EF4}" sibTransId="{22868D89-5479-45C8-9E33-9B9E2E47B8A3}"/>
    <dgm:cxn modelId="{585F6C6D-FC3F-4160-8DB6-B9E9A3A9D70E}" type="presOf" srcId="{C23C14C8-6601-47D7-90F1-7D8AE2A025CA}" destId="{5B6F4439-4A76-4127-88EC-9EB660B0DD6D}" srcOrd="0" destOrd="3" presId="urn:microsoft.com/office/officeart/2005/8/layout/hList1"/>
    <dgm:cxn modelId="{7FEACB0B-1E8A-4079-9073-E95CEBEB3A5C}" srcId="{01D8CD05-030B-427B-92D2-90B588BBA24B}" destId="{A979D124-B6C6-4357-B33A-E6987ECB3BE5}" srcOrd="4" destOrd="0" parTransId="{63F80F3F-2E15-4322-B7FB-0791C97DFBEE}" sibTransId="{C93529A2-17AA-4BA3-AA38-3302A2776D7F}"/>
    <dgm:cxn modelId="{E75C8BAB-9254-4CF9-8A0A-1355297A6E3F}" type="presOf" srcId="{BDA36FD3-FDB4-40DC-BC52-7684ACCD491B}" destId="{5B6F4439-4A76-4127-88EC-9EB660B0DD6D}" srcOrd="0" destOrd="2" presId="urn:microsoft.com/office/officeart/2005/8/layout/hList1"/>
    <dgm:cxn modelId="{32BE29B8-4BA7-4D7B-A063-2D928ED27D58}" type="presOf" srcId="{609BB5CB-F743-489D-9019-AC91016885B0}" destId="{180A4696-7FCE-4C0E-B12A-9CBB82891755}" srcOrd="0" destOrd="2" presId="urn:microsoft.com/office/officeart/2005/8/layout/hList1"/>
    <dgm:cxn modelId="{194C4FAE-6CEE-46D5-B646-7CED1F90A663}" srcId="{82AFDDD3-19EB-4866-9EBF-3F93CA47CD09}" destId="{1DAC26E8-930F-4961-B31B-59AAF99D4EE9}" srcOrd="2" destOrd="0" parTransId="{E3C8586B-295D-4E93-B1F6-70E39EA2B024}" sibTransId="{00B933E3-6F05-4B2F-A637-F33E01CED69E}"/>
    <dgm:cxn modelId="{6E6CFDD8-1615-4537-9853-A74A480D8FFF}" type="presOf" srcId="{4C1FCB55-BAC5-441D-A48C-15D06869D12D}" destId="{E2AE1C48-0EF4-439B-8BDD-98A972BD016B}" srcOrd="0" destOrd="0" presId="urn:microsoft.com/office/officeart/2005/8/layout/hList1"/>
    <dgm:cxn modelId="{4FA861F9-2A0E-494A-9B9A-40356B044DA8}" srcId="{4C1FCB55-BAC5-441D-A48C-15D06869D12D}" destId="{F2B5B5F3-A583-4C18-B908-9B78DC662B6E}" srcOrd="1" destOrd="0" parTransId="{FCE53DA0-0F65-4B20-A469-ADDDEAFCE644}" sibTransId="{5C9533EB-92CD-4C0D-BC85-9DDFA469CB6E}"/>
    <dgm:cxn modelId="{0898F987-BF91-4105-A816-10A58E227B8E}" srcId="{01D8CD05-030B-427B-92D2-90B588BBA24B}" destId="{C23C14C8-6601-47D7-90F1-7D8AE2A025CA}" srcOrd="3" destOrd="0" parTransId="{B362ED11-6D47-491C-82D8-4EB477F722C7}" sibTransId="{06938A36-1BA3-4E0B-B465-31100E4B1836}"/>
    <dgm:cxn modelId="{3400498B-97BA-4CDB-B910-2F6D057AAF00}" type="presOf" srcId="{25B28023-8C1A-4093-852F-725865481567}" destId="{4F68BCDE-FE32-4E89-84BE-C3695EB6924D}" srcOrd="0" destOrd="1" presId="urn:microsoft.com/office/officeart/2005/8/layout/hList1"/>
    <dgm:cxn modelId="{188D8F13-D745-453A-961F-0308DAE6CF61}" srcId="{F2B5B5F3-A583-4C18-B908-9B78DC662B6E}" destId="{C75B0F27-2E4F-4593-BF56-FC90D37DF956}" srcOrd="1" destOrd="0" parTransId="{61C09DEF-AC53-4795-8241-ED4302ECACE4}" sibTransId="{A1C975BE-5E58-4193-AE8F-7E8052F93D92}"/>
    <dgm:cxn modelId="{5499C02D-D90A-47AA-B905-BAB5D5362A81}" srcId="{82AFDDD3-19EB-4866-9EBF-3F93CA47CD09}" destId="{25B28023-8C1A-4093-852F-725865481567}" srcOrd="1" destOrd="0" parTransId="{3E465DC9-6D5B-445C-AABF-021A6CAC1D5A}" sibTransId="{EBA5B5EF-B8C1-4DF7-A836-0066F5E632FE}"/>
    <dgm:cxn modelId="{665649D8-7A3B-40E6-B14A-70963B6C6ADB}" srcId="{01D8CD05-030B-427B-92D2-90B588BBA24B}" destId="{CCCF2CA0-BC1B-47EA-B208-52FFD525198D}" srcOrd="5" destOrd="0" parTransId="{26742948-0C02-4E23-9344-0BB2D5A7831B}" sibTransId="{1AA3292D-E783-4320-A178-56F95E9E8D09}"/>
    <dgm:cxn modelId="{8D45851B-1933-49BB-A268-CF22D101CF14}" srcId="{82AFDDD3-19EB-4866-9EBF-3F93CA47CD09}" destId="{C6A8FAC3-9B11-4BDE-B525-D83FD8FBD8F8}" srcOrd="0" destOrd="0" parTransId="{E6CD789B-9859-4F91-8F8C-6F52C999E377}" sibTransId="{4EFE0F16-1CAB-4AE2-85C9-76415A167104}"/>
    <dgm:cxn modelId="{C4A7F116-B034-4AD7-8583-C7271570666F}" type="presParOf" srcId="{E2AE1C48-0EF4-439B-8BDD-98A972BD016B}" destId="{D121B652-C639-464E-9F7B-5A25091C6F5B}" srcOrd="0" destOrd="0" presId="urn:microsoft.com/office/officeart/2005/8/layout/hList1"/>
    <dgm:cxn modelId="{1C5BAAC5-71B4-4A73-996E-55EC5B1C0AB0}" type="presParOf" srcId="{D121B652-C639-464E-9F7B-5A25091C6F5B}" destId="{7545A818-CEE8-4823-820A-2426EA127CAE}" srcOrd="0" destOrd="0" presId="urn:microsoft.com/office/officeart/2005/8/layout/hList1"/>
    <dgm:cxn modelId="{7BB8CD7A-8F0F-4475-8647-06679E6AF570}" type="presParOf" srcId="{D121B652-C639-464E-9F7B-5A25091C6F5B}" destId="{5B6F4439-4A76-4127-88EC-9EB660B0DD6D}" srcOrd="1" destOrd="0" presId="urn:microsoft.com/office/officeart/2005/8/layout/hList1"/>
    <dgm:cxn modelId="{32EB01C4-AE78-4267-A35E-FFF7E49F6D85}" type="presParOf" srcId="{E2AE1C48-0EF4-439B-8BDD-98A972BD016B}" destId="{D65E2027-DA2B-409B-ACB3-7FA97F30467E}" srcOrd="1" destOrd="0" presId="urn:microsoft.com/office/officeart/2005/8/layout/hList1"/>
    <dgm:cxn modelId="{210DEDF2-CC7A-48E5-BCF1-F241FC5F96EC}" type="presParOf" srcId="{E2AE1C48-0EF4-439B-8BDD-98A972BD016B}" destId="{31C768BE-0DE6-4305-A5AF-31F1A0705E5A}" srcOrd="2" destOrd="0" presId="urn:microsoft.com/office/officeart/2005/8/layout/hList1"/>
    <dgm:cxn modelId="{A2585F10-6863-4759-8CFE-789292E272A0}" type="presParOf" srcId="{31C768BE-0DE6-4305-A5AF-31F1A0705E5A}" destId="{71C3AA00-D542-4365-B8B8-6F0CA84BB892}" srcOrd="0" destOrd="0" presId="urn:microsoft.com/office/officeart/2005/8/layout/hList1"/>
    <dgm:cxn modelId="{F8A7E257-3205-4BE6-9651-27585F072594}" type="presParOf" srcId="{31C768BE-0DE6-4305-A5AF-31F1A0705E5A}" destId="{180A4696-7FCE-4C0E-B12A-9CBB82891755}" srcOrd="1" destOrd="0" presId="urn:microsoft.com/office/officeart/2005/8/layout/hList1"/>
    <dgm:cxn modelId="{FC512D35-474A-4B67-90F1-F4CA80CC8842}" type="presParOf" srcId="{E2AE1C48-0EF4-439B-8BDD-98A972BD016B}" destId="{E78A31E5-DC4D-42EC-80F0-3A86525AD9BD}" srcOrd="3" destOrd="0" presId="urn:microsoft.com/office/officeart/2005/8/layout/hList1"/>
    <dgm:cxn modelId="{D61424D7-1EBD-4EB2-9936-614AAFF2603F}" type="presParOf" srcId="{E2AE1C48-0EF4-439B-8BDD-98A972BD016B}" destId="{31DE1665-9B09-4032-9DDA-0A63A43A6DC1}" srcOrd="4" destOrd="0" presId="urn:microsoft.com/office/officeart/2005/8/layout/hList1"/>
    <dgm:cxn modelId="{344FA3E3-AB2D-4FC9-BADC-AE9A57ADEEBE}" type="presParOf" srcId="{31DE1665-9B09-4032-9DDA-0A63A43A6DC1}" destId="{6DBF277E-B978-498D-A511-C1F433AFF918}" srcOrd="0" destOrd="0" presId="urn:microsoft.com/office/officeart/2005/8/layout/hList1"/>
    <dgm:cxn modelId="{83B7B024-931B-4DC8-8F16-79F0119D568A}" type="presParOf" srcId="{31DE1665-9B09-4032-9DDA-0A63A43A6DC1}" destId="{4F68BCDE-FE32-4E89-84BE-C3695EB6924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C1FCB55-BAC5-441D-A48C-15D06869D12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01D8CD05-030B-427B-92D2-90B588BBA24B}">
      <dgm:prSet phldrT="[ข้อความ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3200" b="1" dirty="0" smtClean="0">
              <a:cs typeface="+mj-cs"/>
            </a:rPr>
            <a:t>การฟอกเลือดด้วยเครื่องไตเทียม</a:t>
          </a:r>
          <a:endParaRPr lang="th-TH" sz="3200" b="1" dirty="0">
            <a:cs typeface="+mj-cs"/>
          </a:endParaRPr>
        </a:p>
      </dgm:t>
    </dgm:pt>
    <dgm:pt modelId="{B1EAEB5F-3073-49CF-B6FF-BB8A818433E6}" type="parTrans" cxnId="{00351C6B-9C59-494C-86A9-E5B7EE59B22C}">
      <dgm:prSet/>
      <dgm:spPr/>
      <dgm:t>
        <a:bodyPr/>
        <a:lstStyle/>
        <a:p>
          <a:endParaRPr lang="th-TH"/>
        </a:p>
      </dgm:t>
    </dgm:pt>
    <dgm:pt modelId="{4DE4043D-5788-495F-87F4-BC422041D243}" type="sibTrans" cxnId="{00351C6B-9C59-494C-86A9-E5B7EE59B22C}">
      <dgm:prSet/>
      <dgm:spPr/>
      <dgm:t>
        <a:bodyPr/>
        <a:lstStyle/>
        <a:p>
          <a:endParaRPr lang="th-TH"/>
        </a:p>
      </dgm:t>
    </dgm:pt>
    <dgm:pt modelId="{3DDE8B60-19D5-413D-B20D-482B4A6B70F0}">
      <dgm:prSet phldrT="[ข้อความ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ติดเชื้อในผู้ป่วยที่ใส่ท่อพลาสติกไว้ในหลอดเลือดดำ ซึ่งอาจทำให้เกิดภาวะติดเชื้อในกระแสเลือดได้</a:t>
          </a:r>
          <a:endParaRPr lang="th-TH" b="1" dirty="0">
            <a:cs typeface="+mj-cs"/>
          </a:endParaRPr>
        </a:p>
      </dgm:t>
    </dgm:pt>
    <dgm:pt modelId="{0031212D-A8E1-4258-AD3D-ACE9C374DEC6}" type="parTrans" cxnId="{AD0FF09D-7F6F-4585-A585-96C00ED1D369}">
      <dgm:prSet/>
      <dgm:spPr/>
      <dgm:t>
        <a:bodyPr/>
        <a:lstStyle/>
        <a:p>
          <a:endParaRPr lang="th-TH"/>
        </a:p>
      </dgm:t>
    </dgm:pt>
    <dgm:pt modelId="{A945B0A5-87A3-43B7-97C4-55F7FCEBD2CD}" type="sibTrans" cxnId="{AD0FF09D-7F6F-4585-A585-96C00ED1D369}">
      <dgm:prSet/>
      <dgm:spPr/>
      <dgm:t>
        <a:bodyPr/>
        <a:lstStyle/>
        <a:p>
          <a:endParaRPr lang="th-TH"/>
        </a:p>
      </dgm:t>
    </dgm:pt>
    <dgm:pt modelId="{F2B5B5F3-A583-4C18-B908-9B78DC662B6E}">
      <dgm:prSet phldrT="[ข้อความ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3200" b="1" dirty="0" smtClean="0">
              <a:cs typeface="+mj-cs"/>
            </a:rPr>
            <a:t>การล้างทางช่องท้อง</a:t>
          </a:r>
          <a:endParaRPr lang="th-TH" sz="3200" b="1" dirty="0">
            <a:cs typeface="+mj-cs"/>
          </a:endParaRPr>
        </a:p>
      </dgm:t>
    </dgm:pt>
    <dgm:pt modelId="{FCE53DA0-0F65-4B20-A469-ADDDEAFCE644}" type="parTrans" cxnId="{4FA861F9-2A0E-494A-9B9A-40356B044DA8}">
      <dgm:prSet/>
      <dgm:spPr/>
      <dgm:t>
        <a:bodyPr/>
        <a:lstStyle/>
        <a:p>
          <a:endParaRPr lang="th-TH"/>
        </a:p>
      </dgm:t>
    </dgm:pt>
    <dgm:pt modelId="{5C9533EB-92CD-4C0D-BC85-9DDFA469CB6E}" type="sibTrans" cxnId="{4FA861F9-2A0E-494A-9B9A-40356B044DA8}">
      <dgm:prSet/>
      <dgm:spPr/>
      <dgm:t>
        <a:bodyPr/>
        <a:lstStyle/>
        <a:p>
          <a:endParaRPr lang="th-TH"/>
        </a:p>
      </dgm:t>
    </dgm:pt>
    <dgm:pt modelId="{03B2E1AB-F30A-41B2-905C-314D2ECA2733}">
      <dgm:prSet phldrT="[ข้อความ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ติดเชื้อบริเวณแผลหน้าท้องที่ใส่ท่อพลาสติก และเกิดการติดเชื้อในช่องท้อง</a:t>
          </a:r>
          <a:endParaRPr lang="th-TH" b="1" dirty="0">
            <a:cs typeface="+mj-cs"/>
          </a:endParaRPr>
        </a:p>
      </dgm:t>
    </dgm:pt>
    <dgm:pt modelId="{F4E0C80D-D27B-44AD-9E38-D2D888D652D0}" type="parTrans" cxnId="{FEFAE857-DBA6-445A-A209-5FB5EC50DECF}">
      <dgm:prSet/>
      <dgm:spPr/>
      <dgm:t>
        <a:bodyPr/>
        <a:lstStyle/>
        <a:p>
          <a:endParaRPr lang="th-TH"/>
        </a:p>
      </dgm:t>
    </dgm:pt>
    <dgm:pt modelId="{901907DC-444E-4AF3-8871-3B80E049A490}" type="sibTrans" cxnId="{FEFAE857-DBA6-445A-A209-5FB5EC50DECF}">
      <dgm:prSet/>
      <dgm:spPr/>
      <dgm:t>
        <a:bodyPr/>
        <a:lstStyle/>
        <a:p>
          <a:endParaRPr lang="th-TH"/>
        </a:p>
      </dgm:t>
    </dgm:pt>
    <dgm:pt modelId="{82AFDDD3-19EB-4866-9EBF-3F93CA47CD09}">
      <dgm:prSet phldrT="[ข้อความ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3200" b="1" dirty="0" smtClean="0">
              <a:cs typeface="+mj-cs"/>
            </a:rPr>
            <a:t>การปลูกถ่ายไต</a:t>
          </a:r>
          <a:endParaRPr lang="th-TH" sz="3200" b="1" dirty="0">
            <a:cs typeface="+mj-cs"/>
          </a:endParaRPr>
        </a:p>
      </dgm:t>
    </dgm:pt>
    <dgm:pt modelId="{C45B15AC-CA49-44FB-8EE0-CB27E437381A}" type="parTrans" cxnId="{1CC4F996-73C0-467B-8D6D-F191D1B53157}">
      <dgm:prSet/>
      <dgm:spPr/>
      <dgm:t>
        <a:bodyPr/>
        <a:lstStyle/>
        <a:p>
          <a:endParaRPr lang="th-TH"/>
        </a:p>
      </dgm:t>
    </dgm:pt>
    <dgm:pt modelId="{D5E29583-BFD5-4D2E-BAA8-EDC971D02AD1}" type="sibTrans" cxnId="{1CC4F996-73C0-467B-8D6D-F191D1B53157}">
      <dgm:prSet/>
      <dgm:spPr/>
      <dgm:t>
        <a:bodyPr/>
        <a:lstStyle/>
        <a:p>
          <a:endParaRPr lang="th-TH"/>
        </a:p>
      </dgm:t>
    </dgm:pt>
    <dgm:pt modelId="{C6A8FAC3-9B11-4BDE-B525-D83FD8FBD8F8}">
      <dgm:prSet phldrT="[ข้อความ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ต้องระมัดระวังอย่างมากโดยเฉพาะระยะแรกๆ ที่ต้องได้รับ</a:t>
          </a:r>
          <a:r>
            <a:rPr lang="th-TH" b="1" dirty="0" err="1" smtClean="0">
              <a:effectLst/>
              <a:latin typeface="Calibri"/>
              <a:cs typeface="+mj-cs"/>
              <a:sym typeface="Wingdings"/>
            </a:rPr>
            <a:t>ยากด</a:t>
          </a:r>
          <a:r>
            <a:rPr lang="th-TH" b="1" dirty="0" smtClean="0">
              <a:effectLst/>
              <a:latin typeface="Calibri"/>
              <a:cs typeface="+mj-cs"/>
              <a:sym typeface="Wingdings"/>
            </a:rPr>
            <a:t>ภูมิคุ้มกันขนาดสูง ซึ่งอาจติดเชื้อรุนแรงถึงชีวิต</a:t>
          </a:r>
          <a:endParaRPr lang="th-TH" b="1" dirty="0">
            <a:cs typeface="+mj-cs"/>
          </a:endParaRPr>
        </a:p>
      </dgm:t>
    </dgm:pt>
    <dgm:pt modelId="{E6CD789B-9859-4F91-8F8C-6F52C999E377}" type="parTrans" cxnId="{8D45851B-1933-49BB-A268-CF22D101CF14}">
      <dgm:prSet/>
      <dgm:spPr/>
      <dgm:t>
        <a:bodyPr/>
        <a:lstStyle/>
        <a:p>
          <a:endParaRPr lang="th-TH"/>
        </a:p>
      </dgm:t>
    </dgm:pt>
    <dgm:pt modelId="{4EFE0F16-1CAB-4AE2-85C9-76415A167104}" type="sibTrans" cxnId="{8D45851B-1933-49BB-A268-CF22D101CF14}">
      <dgm:prSet/>
      <dgm:spPr/>
      <dgm:t>
        <a:bodyPr/>
        <a:lstStyle/>
        <a:p>
          <a:endParaRPr lang="th-TH"/>
        </a:p>
      </dgm:t>
    </dgm:pt>
    <dgm:pt modelId="{E2AE1C48-0EF4-439B-8BDD-98A972BD016B}" type="pres">
      <dgm:prSet presAssocID="{4C1FCB55-BAC5-441D-A48C-15D06869D1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D121B652-C639-464E-9F7B-5A25091C6F5B}" type="pres">
      <dgm:prSet presAssocID="{01D8CD05-030B-427B-92D2-90B588BBA24B}" presName="composite" presStyleCnt="0"/>
      <dgm:spPr/>
    </dgm:pt>
    <dgm:pt modelId="{7545A818-CEE8-4823-820A-2426EA127CAE}" type="pres">
      <dgm:prSet presAssocID="{01D8CD05-030B-427B-92D2-90B588BBA24B}" presName="parTx" presStyleLbl="alignNode1" presStyleIdx="0" presStyleCnt="3" custLinFactNeighborX="-14049" custLinFactNeighborY="-112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B6F4439-4A76-4127-88EC-9EB660B0DD6D}" type="pres">
      <dgm:prSet presAssocID="{01D8CD05-030B-427B-92D2-90B588BBA24B}" presName="desTx" presStyleLbl="alignAccFollowNode1" presStyleIdx="0" presStyleCnt="3" custLinFactNeighborX="-103" custLinFactNeighborY="47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65E2027-DA2B-409B-ACB3-7FA97F30467E}" type="pres">
      <dgm:prSet presAssocID="{4DE4043D-5788-495F-87F4-BC422041D243}" presName="space" presStyleCnt="0"/>
      <dgm:spPr/>
    </dgm:pt>
    <dgm:pt modelId="{31C768BE-0DE6-4305-A5AF-31F1A0705E5A}" type="pres">
      <dgm:prSet presAssocID="{F2B5B5F3-A583-4C18-B908-9B78DC662B6E}" presName="composite" presStyleCnt="0"/>
      <dgm:spPr/>
    </dgm:pt>
    <dgm:pt modelId="{71C3AA00-D542-4365-B8B8-6F0CA84BB892}" type="pres">
      <dgm:prSet presAssocID="{F2B5B5F3-A583-4C18-B908-9B78DC662B6E}" presName="parTx" presStyleLbl="alignNode1" presStyleIdx="1" presStyleCnt="3" custLinFactNeighborX="-354" custLinFactNeighborY="-294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80A4696-7FCE-4C0E-B12A-9CBB82891755}" type="pres">
      <dgm:prSet presAssocID="{F2B5B5F3-A583-4C18-B908-9B78DC662B6E}" presName="desTx" presStyleLbl="alignAccFollowNode1" presStyleIdx="1" presStyleCnt="3" custLinFactNeighborX="-354" custLinFactNeighborY="8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78A31E5-DC4D-42EC-80F0-3A86525AD9BD}" type="pres">
      <dgm:prSet presAssocID="{5C9533EB-92CD-4C0D-BC85-9DDFA469CB6E}" presName="space" presStyleCnt="0"/>
      <dgm:spPr/>
    </dgm:pt>
    <dgm:pt modelId="{31DE1665-9B09-4032-9DDA-0A63A43A6DC1}" type="pres">
      <dgm:prSet presAssocID="{82AFDDD3-19EB-4866-9EBF-3F93CA47CD09}" presName="composite" presStyleCnt="0"/>
      <dgm:spPr/>
    </dgm:pt>
    <dgm:pt modelId="{6DBF277E-B978-498D-A511-C1F433AFF918}" type="pres">
      <dgm:prSet presAssocID="{82AFDDD3-19EB-4866-9EBF-3F93CA47CD09}" presName="parTx" presStyleLbl="alignNode1" presStyleIdx="2" presStyleCnt="3" custLinFactNeighborX="-1234" custLinFactNeighborY="-96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F68BCDE-FE32-4E89-84BE-C3695EB6924D}" type="pres">
      <dgm:prSet presAssocID="{82AFDDD3-19EB-4866-9EBF-3F93CA47CD09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580B4369-039E-4B4A-9091-1C7FAEE1C121}" type="presOf" srcId="{4C1FCB55-BAC5-441D-A48C-15D06869D12D}" destId="{E2AE1C48-0EF4-439B-8BDD-98A972BD016B}" srcOrd="0" destOrd="0" presId="urn:microsoft.com/office/officeart/2005/8/layout/hList1"/>
    <dgm:cxn modelId="{4FA861F9-2A0E-494A-9B9A-40356B044DA8}" srcId="{4C1FCB55-BAC5-441D-A48C-15D06869D12D}" destId="{F2B5B5F3-A583-4C18-B908-9B78DC662B6E}" srcOrd="1" destOrd="0" parTransId="{FCE53DA0-0F65-4B20-A469-ADDDEAFCE644}" sibTransId="{5C9533EB-92CD-4C0D-BC85-9DDFA469CB6E}"/>
    <dgm:cxn modelId="{1CC4F996-73C0-467B-8D6D-F191D1B53157}" srcId="{4C1FCB55-BAC5-441D-A48C-15D06869D12D}" destId="{82AFDDD3-19EB-4866-9EBF-3F93CA47CD09}" srcOrd="2" destOrd="0" parTransId="{C45B15AC-CA49-44FB-8EE0-CB27E437381A}" sibTransId="{D5E29583-BFD5-4D2E-BAA8-EDC971D02AD1}"/>
    <dgm:cxn modelId="{8D45851B-1933-49BB-A268-CF22D101CF14}" srcId="{82AFDDD3-19EB-4866-9EBF-3F93CA47CD09}" destId="{C6A8FAC3-9B11-4BDE-B525-D83FD8FBD8F8}" srcOrd="0" destOrd="0" parTransId="{E6CD789B-9859-4F91-8F8C-6F52C999E377}" sibTransId="{4EFE0F16-1CAB-4AE2-85C9-76415A167104}"/>
    <dgm:cxn modelId="{AB80EE3B-2160-463D-B353-AB5460C11B88}" type="presOf" srcId="{03B2E1AB-F30A-41B2-905C-314D2ECA2733}" destId="{180A4696-7FCE-4C0E-B12A-9CBB82891755}" srcOrd="0" destOrd="0" presId="urn:microsoft.com/office/officeart/2005/8/layout/hList1"/>
    <dgm:cxn modelId="{AD0FF09D-7F6F-4585-A585-96C00ED1D369}" srcId="{01D8CD05-030B-427B-92D2-90B588BBA24B}" destId="{3DDE8B60-19D5-413D-B20D-482B4A6B70F0}" srcOrd="0" destOrd="0" parTransId="{0031212D-A8E1-4258-AD3D-ACE9C374DEC6}" sibTransId="{A945B0A5-87A3-43B7-97C4-55F7FCEBD2CD}"/>
    <dgm:cxn modelId="{FEFAE857-DBA6-445A-A209-5FB5EC50DECF}" srcId="{F2B5B5F3-A583-4C18-B908-9B78DC662B6E}" destId="{03B2E1AB-F30A-41B2-905C-314D2ECA2733}" srcOrd="0" destOrd="0" parTransId="{F4E0C80D-D27B-44AD-9E38-D2D888D652D0}" sibTransId="{901907DC-444E-4AF3-8871-3B80E049A490}"/>
    <dgm:cxn modelId="{4D9FA3A5-E476-4771-9103-32AA2B256CDF}" type="presOf" srcId="{82AFDDD3-19EB-4866-9EBF-3F93CA47CD09}" destId="{6DBF277E-B978-498D-A511-C1F433AFF918}" srcOrd="0" destOrd="0" presId="urn:microsoft.com/office/officeart/2005/8/layout/hList1"/>
    <dgm:cxn modelId="{0FD35846-5A67-4918-8CA6-9506A20866E4}" type="presOf" srcId="{01D8CD05-030B-427B-92D2-90B588BBA24B}" destId="{7545A818-CEE8-4823-820A-2426EA127CAE}" srcOrd="0" destOrd="0" presId="urn:microsoft.com/office/officeart/2005/8/layout/hList1"/>
    <dgm:cxn modelId="{00351C6B-9C59-494C-86A9-E5B7EE59B22C}" srcId="{4C1FCB55-BAC5-441D-A48C-15D06869D12D}" destId="{01D8CD05-030B-427B-92D2-90B588BBA24B}" srcOrd="0" destOrd="0" parTransId="{B1EAEB5F-3073-49CF-B6FF-BB8A818433E6}" sibTransId="{4DE4043D-5788-495F-87F4-BC422041D243}"/>
    <dgm:cxn modelId="{BA551450-B8E6-48B1-881E-0CD77AD29539}" type="presOf" srcId="{C6A8FAC3-9B11-4BDE-B525-D83FD8FBD8F8}" destId="{4F68BCDE-FE32-4E89-84BE-C3695EB6924D}" srcOrd="0" destOrd="0" presId="urn:microsoft.com/office/officeart/2005/8/layout/hList1"/>
    <dgm:cxn modelId="{7E5E012F-EEE3-4360-BD39-625289E5B890}" type="presOf" srcId="{3DDE8B60-19D5-413D-B20D-482B4A6B70F0}" destId="{5B6F4439-4A76-4127-88EC-9EB660B0DD6D}" srcOrd="0" destOrd="0" presId="urn:microsoft.com/office/officeart/2005/8/layout/hList1"/>
    <dgm:cxn modelId="{8A59EA4D-E3D2-4921-B123-FCBC52364595}" type="presOf" srcId="{F2B5B5F3-A583-4C18-B908-9B78DC662B6E}" destId="{71C3AA00-D542-4365-B8B8-6F0CA84BB892}" srcOrd="0" destOrd="0" presId="urn:microsoft.com/office/officeart/2005/8/layout/hList1"/>
    <dgm:cxn modelId="{06D51F72-2CD5-431E-81A2-BDE4A5FE2C5D}" type="presParOf" srcId="{E2AE1C48-0EF4-439B-8BDD-98A972BD016B}" destId="{D121B652-C639-464E-9F7B-5A25091C6F5B}" srcOrd="0" destOrd="0" presId="urn:microsoft.com/office/officeart/2005/8/layout/hList1"/>
    <dgm:cxn modelId="{EF4558A9-F012-4A87-BC60-BC99B0DCA113}" type="presParOf" srcId="{D121B652-C639-464E-9F7B-5A25091C6F5B}" destId="{7545A818-CEE8-4823-820A-2426EA127CAE}" srcOrd="0" destOrd="0" presId="urn:microsoft.com/office/officeart/2005/8/layout/hList1"/>
    <dgm:cxn modelId="{C3543AD4-12AC-4D48-9CCD-4410B4AE9160}" type="presParOf" srcId="{D121B652-C639-464E-9F7B-5A25091C6F5B}" destId="{5B6F4439-4A76-4127-88EC-9EB660B0DD6D}" srcOrd="1" destOrd="0" presId="urn:microsoft.com/office/officeart/2005/8/layout/hList1"/>
    <dgm:cxn modelId="{C41D07EA-ED2D-47E3-8D3C-FC943F648C7A}" type="presParOf" srcId="{E2AE1C48-0EF4-439B-8BDD-98A972BD016B}" destId="{D65E2027-DA2B-409B-ACB3-7FA97F30467E}" srcOrd="1" destOrd="0" presId="urn:microsoft.com/office/officeart/2005/8/layout/hList1"/>
    <dgm:cxn modelId="{2E13A2BB-FAA0-4861-A49F-B185164F7E24}" type="presParOf" srcId="{E2AE1C48-0EF4-439B-8BDD-98A972BD016B}" destId="{31C768BE-0DE6-4305-A5AF-31F1A0705E5A}" srcOrd="2" destOrd="0" presId="urn:microsoft.com/office/officeart/2005/8/layout/hList1"/>
    <dgm:cxn modelId="{03C4ABB9-6ED3-4E7E-85DB-159391CAE62A}" type="presParOf" srcId="{31C768BE-0DE6-4305-A5AF-31F1A0705E5A}" destId="{71C3AA00-D542-4365-B8B8-6F0CA84BB892}" srcOrd="0" destOrd="0" presId="urn:microsoft.com/office/officeart/2005/8/layout/hList1"/>
    <dgm:cxn modelId="{9B9BD883-0787-4333-9AE8-42651FDC0E35}" type="presParOf" srcId="{31C768BE-0DE6-4305-A5AF-31F1A0705E5A}" destId="{180A4696-7FCE-4C0E-B12A-9CBB82891755}" srcOrd="1" destOrd="0" presId="urn:microsoft.com/office/officeart/2005/8/layout/hList1"/>
    <dgm:cxn modelId="{8980418C-D924-4647-8AC9-7D74DB66E968}" type="presParOf" srcId="{E2AE1C48-0EF4-439B-8BDD-98A972BD016B}" destId="{E78A31E5-DC4D-42EC-80F0-3A86525AD9BD}" srcOrd="3" destOrd="0" presId="urn:microsoft.com/office/officeart/2005/8/layout/hList1"/>
    <dgm:cxn modelId="{930FDCF0-441F-4829-92F3-ACB3761244E6}" type="presParOf" srcId="{E2AE1C48-0EF4-439B-8BDD-98A972BD016B}" destId="{31DE1665-9B09-4032-9DDA-0A63A43A6DC1}" srcOrd="4" destOrd="0" presId="urn:microsoft.com/office/officeart/2005/8/layout/hList1"/>
    <dgm:cxn modelId="{8FF565DF-7D5C-43C4-8313-5155BE3BC1A1}" type="presParOf" srcId="{31DE1665-9B09-4032-9DDA-0A63A43A6DC1}" destId="{6DBF277E-B978-498D-A511-C1F433AFF918}" srcOrd="0" destOrd="0" presId="urn:microsoft.com/office/officeart/2005/8/layout/hList1"/>
    <dgm:cxn modelId="{68A45A49-8769-4947-BC08-ECAA705E51D6}" type="presParOf" srcId="{31DE1665-9B09-4032-9DDA-0A63A43A6DC1}" destId="{4F68BCDE-FE32-4E89-84BE-C3695EB6924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C1FCB55-BAC5-441D-A48C-15D06869D12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01D8CD05-030B-427B-92D2-90B588BBA24B}">
      <dgm:prSet phldrT="[ข้อความ]" custT="1"/>
      <dgm:spPr>
        <a:solidFill>
          <a:srgbClr val="FFCCFF"/>
        </a:solidFill>
      </dgm:spPr>
      <dgm:t>
        <a:bodyPr/>
        <a:lstStyle/>
        <a:p>
          <a:r>
            <a:rPr lang="th-TH" sz="3200" b="1" dirty="0" smtClean="0">
              <a:solidFill>
                <a:schemeClr val="tx1"/>
              </a:solidFill>
              <a:cs typeface="+mj-cs"/>
            </a:rPr>
            <a:t>การฟอกเลือดด้วยเครื่องไตเทียม</a:t>
          </a:r>
          <a:endParaRPr lang="th-TH" sz="3200" b="1" dirty="0">
            <a:solidFill>
              <a:schemeClr val="tx1"/>
            </a:solidFill>
            <a:cs typeface="+mj-cs"/>
          </a:endParaRPr>
        </a:p>
      </dgm:t>
    </dgm:pt>
    <dgm:pt modelId="{B1EAEB5F-3073-49CF-B6FF-BB8A818433E6}" type="parTrans" cxnId="{00351C6B-9C59-494C-86A9-E5B7EE59B22C}">
      <dgm:prSet/>
      <dgm:spPr/>
      <dgm:t>
        <a:bodyPr/>
        <a:lstStyle/>
        <a:p>
          <a:endParaRPr lang="th-TH" b="1"/>
        </a:p>
      </dgm:t>
    </dgm:pt>
    <dgm:pt modelId="{4DE4043D-5788-495F-87F4-BC422041D243}" type="sibTrans" cxnId="{00351C6B-9C59-494C-86A9-E5B7EE59B22C}">
      <dgm:prSet/>
      <dgm:spPr/>
      <dgm:t>
        <a:bodyPr/>
        <a:lstStyle/>
        <a:p>
          <a:endParaRPr lang="th-TH" b="1"/>
        </a:p>
      </dgm:t>
    </dgm:pt>
    <dgm:pt modelId="{3DDE8B60-19D5-413D-B20D-482B4A6B70F0}">
      <dgm:prSet phldrT="[ข้อความ]"/>
      <dgm:spPr>
        <a:solidFill>
          <a:srgbClr val="FFCCCC">
            <a:alpha val="89804"/>
          </a:srgbClr>
        </a:solidFill>
        <a:effectLst>
          <a:glow rad="101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เสี่ยงต่อความดันโลหิตต่ำ หัวใจเต้นผิดจังหวะ หรือกล้ามเนื้อหัวใจขาดเลือด โดยเฉพาะถ้าต้องดึงน้ำในปริมาณมาก</a:t>
          </a:r>
          <a:endParaRPr lang="th-TH" b="1" dirty="0">
            <a:cs typeface="+mj-cs"/>
          </a:endParaRPr>
        </a:p>
      </dgm:t>
    </dgm:pt>
    <dgm:pt modelId="{0031212D-A8E1-4258-AD3D-ACE9C374DEC6}" type="parTrans" cxnId="{AD0FF09D-7F6F-4585-A585-96C00ED1D369}">
      <dgm:prSet/>
      <dgm:spPr/>
      <dgm:t>
        <a:bodyPr/>
        <a:lstStyle/>
        <a:p>
          <a:endParaRPr lang="th-TH" b="1"/>
        </a:p>
      </dgm:t>
    </dgm:pt>
    <dgm:pt modelId="{A945B0A5-87A3-43B7-97C4-55F7FCEBD2CD}" type="sibTrans" cxnId="{AD0FF09D-7F6F-4585-A585-96C00ED1D369}">
      <dgm:prSet/>
      <dgm:spPr/>
      <dgm:t>
        <a:bodyPr/>
        <a:lstStyle/>
        <a:p>
          <a:endParaRPr lang="th-TH" b="1"/>
        </a:p>
      </dgm:t>
    </dgm:pt>
    <dgm:pt modelId="{F2B5B5F3-A583-4C18-B908-9B78DC662B6E}">
      <dgm:prSet phldrT="[ข้อความ]" custT="1"/>
      <dgm:spPr>
        <a:solidFill>
          <a:srgbClr val="FF99FF"/>
        </a:solidFill>
      </dgm:spPr>
      <dgm:t>
        <a:bodyPr/>
        <a:lstStyle/>
        <a:p>
          <a:r>
            <a:rPr lang="th-TH" sz="3200" b="1" dirty="0" smtClean="0">
              <a:solidFill>
                <a:schemeClr val="tx1"/>
              </a:solidFill>
              <a:cs typeface="+mj-cs"/>
            </a:rPr>
            <a:t>การล้างทางช่องท้อง</a:t>
          </a:r>
          <a:endParaRPr lang="th-TH" sz="3200" b="1" dirty="0">
            <a:solidFill>
              <a:schemeClr val="tx1"/>
            </a:solidFill>
            <a:cs typeface="+mj-cs"/>
          </a:endParaRPr>
        </a:p>
      </dgm:t>
    </dgm:pt>
    <dgm:pt modelId="{FCE53DA0-0F65-4B20-A469-ADDDEAFCE644}" type="parTrans" cxnId="{4FA861F9-2A0E-494A-9B9A-40356B044DA8}">
      <dgm:prSet/>
      <dgm:spPr/>
      <dgm:t>
        <a:bodyPr/>
        <a:lstStyle/>
        <a:p>
          <a:endParaRPr lang="th-TH" b="1"/>
        </a:p>
      </dgm:t>
    </dgm:pt>
    <dgm:pt modelId="{5C9533EB-92CD-4C0D-BC85-9DDFA469CB6E}" type="sibTrans" cxnId="{4FA861F9-2A0E-494A-9B9A-40356B044DA8}">
      <dgm:prSet/>
      <dgm:spPr/>
      <dgm:t>
        <a:bodyPr/>
        <a:lstStyle/>
        <a:p>
          <a:endParaRPr lang="th-TH" b="1"/>
        </a:p>
      </dgm:t>
    </dgm:pt>
    <dgm:pt modelId="{03B2E1AB-F30A-41B2-905C-314D2ECA2733}">
      <dgm:prSet phldrT="[ข้อความ]"/>
      <dgm:spPr>
        <a:solidFill>
          <a:srgbClr val="CC99FF">
            <a:alpha val="89804"/>
          </a:srgbClr>
        </a:solidFill>
        <a:effectLst>
          <a:glow rad="101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มีความปลอดภัยต่อผู้ป่วยที่มีโรคหัวใจหรือหลอดเลือดสมองมากกว่าการฟอกเลือด</a:t>
          </a:r>
          <a:endParaRPr lang="th-TH" b="1" dirty="0">
            <a:cs typeface="+mj-cs"/>
          </a:endParaRPr>
        </a:p>
      </dgm:t>
    </dgm:pt>
    <dgm:pt modelId="{F4E0C80D-D27B-44AD-9E38-D2D888D652D0}" type="parTrans" cxnId="{FEFAE857-DBA6-445A-A209-5FB5EC50DECF}">
      <dgm:prSet/>
      <dgm:spPr/>
      <dgm:t>
        <a:bodyPr/>
        <a:lstStyle/>
        <a:p>
          <a:endParaRPr lang="th-TH" b="1"/>
        </a:p>
      </dgm:t>
    </dgm:pt>
    <dgm:pt modelId="{901907DC-444E-4AF3-8871-3B80E049A490}" type="sibTrans" cxnId="{FEFAE857-DBA6-445A-A209-5FB5EC50DECF}">
      <dgm:prSet/>
      <dgm:spPr/>
      <dgm:t>
        <a:bodyPr/>
        <a:lstStyle/>
        <a:p>
          <a:endParaRPr lang="th-TH" b="1"/>
        </a:p>
      </dgm:t>
    </dgm:pt>
    <dgm:pt modelId="{82AFDDD3-19EB-4866-9EBF-3F93CA47CD09}">
      <dgm:prSet phldrT="[ข้อความ]" custT="1"/>
      <dgm:spPr>
        <a:solidFill>
          <a:srgbClr val="FF00FF"/>
        </a:solidFill>
      </dgm:spPr>
      <dgm:t>
        <a:bodyPr/>
        <a:lstStyle/>
        <a:p>
          <a:r>
            <a:rPr lang="th-TH" sz="3200" b="1" dirty="0" smtClean="0">
              <a:solidFill>
                <a:schemeClr val="tx1"/>
              </a:solidFill>
              <a:cs typeface="+mj-cs"/>
            </a:rPr>
            <a:t>การปลูกถ่ายไต</a:t>
          </a:r>
          <a:endParaRPr lang="th-TH" sz="3200" b="1" dirty="0">
            <a:solidFill>
              <a:schemeClr val="tx1"/>
            </a:solidFill>
            <a:cs typeface="+mj-cs"/>
          </a:endParaRPr>
        </a:p>
      </dgm:t>
    </dgm:pt>
    <dgm:pt modelId="{C45B15AC-CA49-44FB-8EE0-CB27E437381A}" type="parTrans" cxnId="{1CC4F996-73C0-467B-8D6D-F191D1B53157}">
      <dgm:prSet/>
      <dgm:spPr/>
      <dgm:t>
        <a:bodyPr/>
        <a:lstStyle/>
        <a:p>
          <a:endParaRPr lang="th-TH" b="1"/>
        </a:p>
      </dgm:t>
    </dgm:pt>
    <dgm:pt modelId="{D5E29583-BFD5-4D2E-BAA8-EDC971D02AD1}" type="sibTrans" cxnId="{1CC4F996-73C0-467B-8D6D-F191D1B53157}">
      <dgm:prSet/>
      <dgm:spPr/>
      <dgm:t>
        <a:bodyPr/>
        <a:lstStyle/>
        <a:p>
          <a:endParaRPr lang="th-TH" b="1"/>
        </a:p>
      </dgm:t>
    </dgm:pt>
    <dgm:pt modelId="{C6A8FAC3-9B11-4BDE-B525-D83FD8FBD8F8}">
      <dgm:prSet phldrT="[ข้อความ]"/>
      <dgm:spPr>
        <a:solidFill>
          <a:srgbClr val="00CCFF">
            <a:alpha val="89804"/>
          </a:srgbClr>
        </a:solidFill>
        <a:effectLst>
          <a:glow rad="101600">
            <a:schemeClr val="accent5">
              <a:satMod val="175000"/>
              <a:alpha val="40000"/>
            </a:schemeClr>
          </a:glow>
        </a:effectLst>
      </dgm:spPr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มักไม่มีปัญหาระหว่างการผ่าตัด</a:t>
          </a:r>
          <a:endParaRPr lang="th-TH" b="1" dirty="0">
            <a:cs typeface="+mj-cs"/>
          </a:endParaRPr>
        </a:p>
      </dgm:t>
    </dgm:pt>
    <dgm:pt modelId="{E6CD789B-9859-4F91-8F8C-6F52C999E377}" type="parTrans" cxnId="{8D45851B-1933-49BB-A268-CF22D101CF14}">
      <dgm:prSet/>
      <dgm:spPr/>
      <dgm:t>
        <a:bodyPr/>
        <a:lstStyle/>
        <a:p>
          <a:endParaRPr lang="th-TH" b="1"/>
        </a:p>
      </dgm:t>
    </dgm:pt>
    <dgm:pt modelId="{4EFE0F16-1CAB-4AE2-85C9-76415A167104}" type="sibTrans" cxnId="{8D45851B-1933-49BB-A268-CF22D101CF14}">
      <dgm:prSet/>
      <dgm:spPr/>
      <dgm:t>
        <a:bodyPr/>
        <a:lstStyle/>
        <a:p>
          <a:endParaRPr lang="th-TH" b="1"/>
        </a:p>
      </dgm:t>
    </dgm:pt>
    <dgm:pt modelId="{81C99EB8-3CDD-4CA4-81EE-DF754AA557BA}">
      <dgm:prSet/>
      <dgm:spPr>
        <a:solidFill>
          <a:srgbClr val="00CCFF">
            <a:alpha val="89804"/>
          </a:srgbClr>
        </a:solidFill>
        <a:effectLst>
          <a:glow rad="101600">
            <a:schemeClr val="accent5">
              <a:satMod val="175000"/>
              <a:alpha val="40000"/>
            </a:schemeClr>
          </a:glow>
        </a:effectLst>
      </dgm:spPr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ยากดภูมิคุ้มกันมีผลต่อการเกิดหลอดเลือดและหัวใจในระยะยาว </a:t>
          </a:r>
        </a:p>
      </dgm:t>
    </dgm:pt>
    <dgm:pt modelId="{7EE35CD2-C834-4CB6-9507-B652CCCD3EB4}" type="parTrans" cxnId="{B318FF10-3C17-4027-BDF7-8FB8E4C754E2}">
      <dgm:prSet/>
      <dgm:spPr/>
      <dgm:t>
        <a:bodyPr/>
        <a:lstStyle/>
        <a:p>
          <a:endParaRPr lang="th-TH" b="1"/>
        </a:p>
      </dgm:t>
    </dgm:pt>
    <dgm:pt modelId="{923EF6CC-FC5D-47AD-A9F0-AC7C61501137}" type="sibTrans" cxnId="{B318FF10-3C17-4027-BDF7-8FB8E4C754E2}">
      <dgm:prSet/>
      <dgm:spPr/>
      <dgm:t>
        <a:bodyPr/>
        <a:lstStyle/>
        <a:p>
          <a:endParaRPr lang="th-TH" b="1"/>
        </a:p>
      </dgm:t>
    </dgm:pt>
    <dgm:pt modelId="{E2AE1C48-0EF4-439B-8BDD-98A972BD016B}" type="pres">
      <dgm:prSet presAssocID="{4C1FCB55-BAC5-441D-A48C-15D06869D1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D121B652-C639-464E-9F7B-5A25091C6F5B}" type="pres">
      <dgm:prSet presAssocID="{01D8CD05-030B-427B-92D2-90B588BBA24B}" presName="composite" presStyleCnt="0"/>
      <dgm:spPr/>
    </dgm:pt>
    <dgm:pt modelId="{7545A818-CEE8-4823-820A-2426EA127CAE}" type="pres">
      <dgm:prSet presAssocID="{01D8CD05-030B-427B-92D2-90B588BBA24B}" presName="parTx" presStyleLbl="alignNode1" presStyleIdx="0" presStyleCnt="3" custLinFactNeighborX="-14049" custLinFactNeighborY="-112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B6F4439-4A76-4127-88EC-9EB660B0DD6D}" type="pres">
      <dgm:prSet presAssocID="{01D8CD05-030B-427B-92D2-90B588BBA24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65E2027-DA2B-409B-ACB3-7FA97F30467E}" type="pres">
      <dgm:prSet presAssocID="{4DE4043D-5788-495F-87F4-BC422041D243}" presName="space" presStyleCnt="0"/>
      <dgm:spPr/>
    </dgm:pt>
    <dgm:pt modelId="{31C768BE-0DE6-4305-A5AF-31F1A0705E5A}" type="pres">
      <dgm:prSet presAssocID="{F2B5B5F3-A583-4C18-B908-9B78DC662B6E}" presName="composite" presStyleCnt="0"/>
      <dgm:spPr/>
    </dgm:pt>
    <dgm:pt modelId="{71C3AA00-D542-4365-B8B8-6F0CA84BB892}" type="pres">
      <dgm:prSet presAssocID="{F2B5B5F3-A583-4C18-B908-9B78DC662B6E}" presName="parTx" presStyleLbl="alignNode1" presStyleIdx="1" presStyleCnt="3" custScaleX="106766" custLinFactNeighborX="170" custLinFactNeighborY="-123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80A4696-7FCE-4C0E-B12A-9CBB82891755}" type="pres">
      <dgm:prSet presAssocID="{F2B5B5F3-A583-4C18-B908-9B78DC662B6E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78A31E5-DC4D-42EC-80F0-3A86525AD9BD}" type="pres">
      <dgm:prSet presAssocID="{5C9533EB-92CD-4C0D-BC85-9DDFA469CB6E}" presName="space" presStyleCnt="0"/>
      <dgm:spPr/>
    </dgm:pt>
    <dgm:pt modelId="{31DE1665-9B09-4032-9DDA-0A63A43A6DC1}" type="pres">
      <dgm:prSet presAssocID="{82AFDDD3-19EB-4866-9EBF-3F93CA47CD09}" presName="composite" presStyleCnt="0"/>
      <dgm:spPr/>
    </dgm:pt>
    <dgm:pt modelId="{6DBF277E-B978-498D-A511-C1F433AFF918}" type="pres">
      <dgm:prSet presAssocID="{82AFDDD3-19EB-4866-9EBF-3F93CA47CD09}" presName="parTx" presStyleLbl="alignNode1" presStyleIdx="2" presStyleCnt="3" custLinFactNeighborX="-1234" custLinFactNeighborY="-96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F68BCDE-FE32-4E89-84BE-C3695EB6924D}" type="pres">
      <dgm:prSet presAssocID="{82AFDDD3-19EB-4866-9EBF-3F93CA47CD09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A770242A-C32E-4BFC-B79B-794CED636162}" type="presOf" srcId="{81C99EB8-3CDD-4CA4-81EE-DF754AA557BA}" destId="{4F68BCDE-FE32-4E89-84BE-C3695EB6924D}" srcOrd="0" destOrd="1" presId="urn:microsoft.com/office/officeart/2005/8/layout/hList1"/>
    <dgm:cxn modelId="{AC38F386-939E-434F-93FA-DF0548780FA1}" type="presOf" srcId="{C6A8FAC3-9B11-4BDE-B525-D83FD8FBD8F8}" destId="{4F68BCDE-FE32-4E89-84BE-C3695EB6924D}" srcOrd="0" destOrd="0" presId="urn:microsoft.com/office/officeart/2005/8/layout/hList1"/>
    <dgm:cxn modelId="{CC91059D-14EC-4790-9C83-C6908EB559A9}" type="presOf" srcId="{F2B5B5F3-A583-4C18-B908-9B78DC662B6E}" destId="{71C3AA00-D542-4365-B8B8-6F0CA84BB892}" srcOrd="0" destOrd="0" presId="urn:microsoft.com/office/officeart/2005/8/layout/hList1"/>
    <dgm:cxn modelId="{4FA861F9-2A0E-494A-9B9A-40356B044DA8}" srcId="{4C1FCB55-BAC5-441D-A48C-15D06869D12D}" destId="{F2B5B5F3-A583-4C18-B908-9B78DC662B6E}" srcOrd="1" destOrd="0" parTransId="{FCE53DA0-0F65-4B20-A469-ADDDEAFCE644}" sibTransId="{5C9533EB-92CD-4C0D-BC85-9DDFA469CB6E}"/>
    <dgm:cxn modelId="{1CC4F996-73C0-467B-8D6D-F191D1B53157}" srcId="{4C1FCB55-BAC5-441D-A48C-15D06869D12D}" destId="{82AFDDD3-19EB-4866-9EBF-3F93CA47CD09}" srcOrd="2" destOrd="0" parTransId="{C45B15AC-CA49-44FB-8EE0-CB27E437381A}" sibTransId="{D5E29583-BFD5-4D2E-BAA8-EDC971D02AD1}"/>
    <dgm:cxn modelId="{8D45851B-1933-49BB-A268-CF22D101CF14}" srcId="{82AFDDD3-19EB-4866-9EBF-3F93CA47CD09}" destId="{C6A8FAC3-9B11-4BDE-B525-D83FD8FBD8F8}" srcOrd="0" destOrd="0" parTransId="{E6CD789B-9859-4F91-8F8C-6F52C999E377}" sibTransId="{4EFE0F16-1CAB-4AE2-85C9-76415A167104}"/>
    <dgm:cxn modelId="{AD0FF09D-7F6F-4585-A585-96C00ED1D369}" srcId="{01D8CD05-030B-427B-92D2-90B588BBA24B}" destId="{3DDE8B60-19D5-413D-B20D-482B4A6B70F0}" srcOrd="0" destOrd="0" parTransId="{0031212D-A8E1-4258-AD3D-ACE9C374DEC6}" sibTransId="{A945B0A5-87A3-43B7-97C4-55F7FCEBD2CD}"/>
    <dgm:cxn modelId="{FEFAE857-DBA6-445A-A209-5FB5EC50DECF}" srcId="{F2B5B5F3-A583-4C18-B908-9B78DC662B6E}" destId="{03B2E1AB-F30A-41B2-905C-314D2ECA2733}" srcOrd="0" destOrd="0" parTransId="{F4E0C80D-D27B-44AD-9E38-D2D888D652D0}" sibTransId="{901907DC-444E-4AF3-8871-3B80E049A490}"/>
    <dgm:cxn modelId="{15358733-E159-4641-AB67-0F5FBA93D2FD}" type="presOf" srcId="{3DDE8B60-19D5-413D-B20D-482B4A6B70F0}" destId="{5B6F4439-4A76-4127-88EC-9EB660B0DD6D}" srcOrd="0" destOrd="0" presId="urn:microsoft.com/office/officeart/2005/8/layout/hList1"/>
    <dgm:cxn modelId="{17259D30-EDFB-4544-8D6B-DC961A909427}" type="presOf" srcId="{82AFDDD3-19EB-4866-9EBF-3F93CA47CD09}" destId="{6DBF277E-B978-498D-A511-C1F433AFF918}" srcOrd="0" destOrd="0" presId="urn:microsoft.com/office/officeart/2005/8/layout/hList1"/>
    <dgm:cxn modelId="{00351C6B-9C59-494C-86A9-E5B7EE59B22C}" srcId="{4C1FCB55-BAC5-441D-A48C-15D06869D12D}" destId="{01D8CD05-030B-427B-92D2-90B588BBA24B}" srcOrd="0" destOrd="0" parTransId="{B1EAEB5F-3073-49CF-B6FF-BB8A818433E6}" sibTransId="{4DE4043D-5788-495F-87F4-BC422041D243}"/>
    <dgm:cxn modelId="{34546E49-89F7-455B-9A6C-778F7165FAD5}" type="presOf" srcId="{01D8CD05-030B-427B-92D2-90B588BBA24B}" destId="{7545A818-CEE8-4823-820A-2426EA127CAE}" srcOrd="0" destOrd="0" presId="urn:microsoft.com/office/officeart/2005/8/layout/hList1"/>
    <dgm:cxn modelId="{01878667-7548-4EC5-B162-BFB8474689C3}" type="presOf" srcId="{03B2E1AB-F30A-41B2-905C-314D2ECA2733}" destId="{180A4696-7FCE-4C0E-B12A-9CBB82891755}" srcOrd="0" destOrd="0" presId="urn:microsoft.com/office/officeart/2005/8/layout/hList1"/>
    <dgm:cxn modelId="{E832F7AB-E8B3-43AF-9E01-AEF4D61805A7}" type="presOf" srcId="{4C1FCB55-BAC5-441D-A48C-15D06869D12D}" destId="{E2AE1C48-0EF4-439B-8BDD-98A972BD016B}" srcOrd="0" destOrd="0" presId="urn:microsoft.com/office/officeart/2005/8/layout/hList1"/>
    <dgm:cxn modelId="{B318FF10-3C17-4027-BDF7-8FB8E4C754E2}" srcId="{82AFDDD3-19EB-4866-9EBF-3F93CA47CD09}" destId="{81C99EB8-3CDD-4CA4-81EE-DF754AA557BA}" srcOrd="1" destOrd="0" parTransId="{7EE35CD2-C834-4CB6-9507-B652CCCD3EB4}" sibTransId="{923EF6CC-FC5D-47AD-A9F0-AC7C61501137}"/>
    <dgm:cxn modelId="{36A998CA-A0C7-46B6-9195-3887E6098466}" type="presParOf" srcId="{E2AE1C48-0EF4-439B-8BDD-98A972BD016B}" destId="{D121B652-C639-464E-9F7B-5A25091C6F5B}" srcOrd="0" destOrd="0" presId="urn:microsoft.com/office/officeart/2005/8/layout/hList1"/>
    <dgm:cxn modelId="{82D0ED97-63B7-4A4A-A9AF-CEAE7F6642E3}" type="presParOf" srcId="{D121B652-C639-464E-9F7B-5A25091C6F5B}" destId="{7545A818-CEE8-4823-820A-2426EA127CAE}" srcOrd="0" destOrd="0" presId="urn:microsoft.com/office/officeart/2005/8/layout/hList1"/>
    <dgm:cxn modelId="{58F6DE49-D459-4CEA-A64C-129C3EF8B418}" type="presParOf" srcId="{D121B652-C639-464E-9F7B-5A25091C6F5B}" destId="{5B6F4439-4A76-4127-88EC-9EB660B0DD6D}" srcOrd="1" destOrd="0" presId="urn:microsoft.com/office/officeart/2005/8/layout/hList1"/>
    <dgm:cxn modelId="{4B0CE041-E601-4279-9DC8-12F976D07CD8}" type="presParOf" srcId="{E2AE1C48-0EF4-439B-8BDD-98A972BD016B}" destId="{D65E2027-DA2B-409B-ACB3-7FA97F30467E}" srcOrd="1" destOrd="0" presId="urn:microsoft.com/office/officeart/2005/8/layout/hList1"/>
    <dgm:cxn modelId="{FABCE83E-9CFE-42EF-8CF7-BD45CC6BC66D}" type="presParOf" srcId="{E2AE1C48-0EF4-439B-8BDD-98A972BD016B}" destId="{31C768BE-0DE6-4305-A5AF-31F1A0705E5A}" srcOrd="2" destOrd="0" presId="urn:microsoft.com/office/officeart/2005/8/layout/hList1"/>
    <dgm:cxn modelId="{730AD8FA-2A5E-4FD7-B1E1-BE6751E47FB8}" type="presParOf" srcId="{31C768BE-0DE6-4305-A5AF-31F1A0705E5A}" destId="{71C3AA00-D542-4365-B8B8-6F0CA84BB892}" srcOrd="0" destOrd="0" presId="urn:microsoft.com/office/officeart/2005/8/layout/hList1"/>
    <dgm:cxn modelId="{2FA0678D-9B5D-49B6-AA3D-9E72A9433DE8}" type="presParOf" srcId="{31C768BE-0DE6-4305-A5AF-31F1A0705E5A}" destId="{180A4696-7FCE-4C0E-B12A-9CBB82891755}" srcOrd="1" destOrd="0" presId="urn:microsoft.com/office/officeart/2005/8/layout/hList1"/>
    <dgm:cxn modelId="{2C53739A-D8E3-49BE-986E-3ACEF1E1332C}" type="presParOf" srcId="{E2AE1C48-0EF4-439B-8BDD-98A972BD016B}" destId="{E78A31E5-DC4D-42EC-80F0-3A86525AD9BD}" srcOrd="3" destOrd="0" presId="urn:microsoft.com/office/officeart/2005/8/layout/hList1"/>
    <dgm:cxn modelId="{64393990-ED58-4A9D-A316-34D5A9DE9DF5}" type="presParOf" srcId="{E2AE1C48-0EF4-439B-8BDD-98A972BD016B}" destId="{31DE1665-9B09-4032-9DDA-0A63A43A6DC1}" srcOrd="4" destOrd="0" presId="urn:microsoft.com/office/officeart/2005/8/layout/hList1"/>
    <dgm:cxn modelId="{2467A0F4-CC4E-4746-BF35-DC9C0FA6143C}" type="presParOf" srcId="{31DE1665-9B09-4032-9DDA-0A63A43A6DC1}" destId="{6DBF277E-B978-498D-A511-C1F433AFF918}" srcOrd="0" destOrd="0" presId="urn:microsoft.com/office/officeart/2005/8/layout/hList1"/>
    <dgm:cxn modelId="{6EE77250-DFC9-40EB-A609-5CDDD4C92F50}" type="presParOf" srcId="{31DE1665-9B09-4032-9DDA-0A63A43A6DC1}" destId="{4F68BCDE-FE32-4E89-84BE-C3695EB6924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C1FCB55-BAC5-441D-A48C-15D06869D12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01D8CD05-030B-427B-92D2-90B588BBA24B}">
      <dgm:prSet phldrT="[ข้อความ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3200" b="1" dirty="0" smtClean="0">
              <a:cs typeface="+mj-cs"/>
            </a:rPr>
            <a:t>การฟอกเลือดด้วยเครื่องไตเทียม</a:t>
          </a:r>
          <a:endParaRPr lang="th-TH" sz="3200" b="1" dirty="0">
            <a:cs typeface="+mj-cs"/>
          </a:endParaRPr>
        </a:p>
      </dgm:t>
    </dgm:pt>
    <dgm:pt modelId="{B1EAEB5F-3073-49CF-B6FF-BB8A818433E6}" type="parTrans" cxnId="{00351C6B-9C59-494C-86A9-E5B7EE59B22C}">
      <dgm:prSet/>
      <dgm:spPr/>
      <dgm:t>
        <a:bodyPr/>
        <a:lstStyle/>
        <a:p>
          <a:endParaRPr lang="th-TH"/>
        </a:p>
      </dgm:t>
    </dgm:pt>
    <dgm:pt modelId="{4DE4043D-5788-495F-87F4-BC422041D243}" type="sibTrans" cxnId="{00351C6B-9C59-494C-86A9-E5B7EE59B22C}">
      <dgm:prSet/>
      <dgm:spPr/>
      <dgm:t>
        <a:bodyPr/>
        <a:lstStyle/>
        <a:p>
          <a:endParaRPr lang="th-TH"/>
        </a:p>
      </dgm:t>
    </dgm:pt>
    <dgm:pt modelId="{3DDE8B60-19D5-413D-B20D-482B4A6B70F0}">
      <dgm:prSet phldrT="[ข้อความ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FFC000"/>
        </a:solidFill>
      </dgm:spPr>
      <dgm:t>
        <a:bodyPr/>
        <a:lstStyle/>
        <a:p>
          <a:r>
            <a:rPr lang="th-TH" sz="3600" b="1" dirty="0" smtClean="0">
              <a:effectLst/>
              <a:latin typeface="Calibri"/>
              <a:cs typeface="+mj-cs"/>
              <a:sym typeface="Wingdings"/>
            </a:rPr>
            <a:t>โดยรวมแล้วใกล้เคียงกับการล้างไตทางช่องท้อง</a:t>
          </a:r>
          <a:endParaRPr lang="th-TH" sz="3600" b="1" dirty="0">
            <a:cs typeface="+mj-cs"/>
          </a:endParaRPr>
        </a:p>
      </dgm:t>
    </dgm:pt>
    <dgm:pt modelId="{0031212D-A8E1-4258-AD3D-ACE9C374DEC6}" type="parTrans" cxnId="{AD0FF09D-7F6F-4585-A585-96C00ED1D369}">
      <dgm:prSet/>
      <dgm:spPr/>
      <dgm:t>
        <a:bodyPr/>
        <a:lstStyle/>
        <a:p>
          <a:endParaRPr lang="th-TH"/>
        </a:p>
      </dgm:t>
    </dgm:pt>
    <dgm:pt modelId="{A945B0A5-87A3-43B7-97C4-55F7FCEBD2CD}" type="sibTrans" cxnId="{AD0FF09D-7F6F-4585-A585-96C00ED1D369}">
      <dgm:prSet/>
      <dgm:spPr/>
      <dgm:t>
        <a:bodyPr/>
        <a:lstStyle/>
        <a:p>
          <a:endParaRPr lang="th-TH"/>
        </a:p>
      </dgm:t>
    </dgm:pt>
    <dgm:pt modelId="{F2B5B5F3-A583-4C18-B908-9B78DC662B6E}">
      <dgm:prSet phldrT="[ข้อความ]" custT="1"/>
      <dgm:spPr>
        <a:solidFill>
          <a:srgbClr val="FFFFCC"/>
        </a:solidFill>
      </dgm:spPr>
      <dgm:t>
        <a:bodyPr/>
        <a:lstStyle/>
        <a:p>
          <a:r>
            <a:rPr lang="th-TH" sz="3200" b="1" dirty="0" smtClean="0">
              <a:solidFill>
                <a:schemeClr val="tx1"/>
              </a:solidFill>
              <a:cs typeface="+mj-cs"/>
            </a:rPr>
            <a:t>การล้างทางช่องท้อง</a:t>
          </a:r>
          <a:endParaRPr lang="th-TH" sz="3200" b="1" dirty="0">
            <a:solidFill>
              <a:schemeClr val="tx1"/>
            </a:solidFill>
            <a:cs typeface="+mj-cs"/>
          </a:endParaRPr>
        </a:p>
      </dgm:t>
    </dgm:pt>
    <dgm:pt modelId="{FCE53DA0-0F65-4B20-A469-ADDDEAFCE644}" type="parTrans" cxnId="{4FA861F9-2A0E-494A-9B9A-40356B044DA8}">
      <dgm:prSet/>
      <dgm:spPr/>
      <dgm:t>
        <a:bodyPr/>
        <a:lstStyle/>
        <a:p>
          <a:endParaRPr lang="th-TH"/>
        </a:p>
      </dgm:t>
    </dgm:pt>
    <dgm:pt modelId="{5C9533EB-92CD-4C0D-BC85-9DDFA469CB6E}" type="sibTrans" cxnId="{4FA861F9-2A0E-494A-9B9A-40356B044DA8}">
      <dgm:prSet/>
      <dgm:spPr/>
      <dgm:t>
        <a:bodyPr/>
        <a:lstStyle/>
        <a:p>
          <a:endParaRPr lang="th-TH"/>
        </a:p>
      </dgm:t>
    </dgm:pt>
    <dgm:pt modelId="{03B2E1AB-F30A-41B2-905C-314D2ECA2733}">
      <dgm:prSet phldrT="[ข้อความ]" custT="1"/>
      <dgm:spPr>
        <a:solidFill>
          <a:srgbClr val="FFFF00">
            <a:alpha val="89804"/>
          </a:srgbClr>
        </a:solidFill>
      </dgm:spPr>
      <dgm:t>
        <a:bodyPr/>
        <a:lstStyle/>
        <a:p>
          <a:r>
            <a:rPr lang="th-TH" sz="3600" b="1" dirty="0" smtClean="0">
              <a:effectLst/>
              <a:latin typeface="Calibri"/>
              <a:cs typeface="+mj-cs"/>
              <a:sym typeface="Wingdings"/>
            </a:rPr>
            <a:t>โดยรวมแล้วใกล้เคียงกับการฟอกเลือดด้วยเครื่องไตเทียม</a:t>
          </a:r>
          <a:endParaRPr lang="th-TH" sz="3600" b="1" dirty="0">
            <a:cs typeface="+mj-cs"/>
          </a:endParaRPr>
        </a:p>
      </dgm:t>
    </dgm:pt>
    <dgm:pt modelId="{F4E0C80D-D27B-44AD-9E38-D2D888D652D0}" type="parTrans" cxnId="{FEFAE857-DBA6-445A-A209-5FB5EC50DECF}">
      <dgm:prSet/>
      <dgm:spPr/>
      <dgm:t>
        <a:bodyPr/>
        <a:lstStyle/>
        <a:p>
          <a:endParaRPr lang="th-TH"/>
        </a:p>
      </dgm:t>
    </dgm:pt>
    <dgm:pt modelId="{901907DC-444E-4AF3-8871-3B80E049A490}" type="sibTrans" cxnId="{FEFAE857-DBA6-445A-A209-5FB5EC50DECF}">
      <dgm:prSet/>
      <dgm:spPr/>
      <dgm:t>
        <a:bodyPr/>
        <a:lstStyle/>
        <a:p>
          <a:endParaRPr lang="th-TH"/>
        </a:p>
      </dgm:t>
    </dgm:pt>
    <dgm:pt modelId="{82AFDDD3-19EB-4866-9EBF-3F93CA47CD09}">
      <dgm:prSet phldrT="[ข้อความ]" custT="1"/>
      <dgm:spPr>
        <a:solidFill>
          <a:srgbClr val="00FF99"/>
        </a:solidFill>
      </dgm:spPr>
      <dgm:t>
        <a:bodyPr/>
        <a:lstStyle/>
        <a:p>
          <a:r>
            <a:rPr lang="th-TH" sz="3200" b="1" dirty="0" smtClean="0">
              <a:solidFill>
                <a:schemeClr val="tx1"/>
              </a:solidFill>
              <a:cs typeface="+mj-cs"/>
            </a:rPr>
            <a:t>การปลูกถ่ายไต</a:t>
          </a:r>
          <a:endParaRPr lang="th-TH" sz="3200" b="1" dirty="0">
            <a:solidFill>
              <a:schemeClr val="tx1"/>
            </a:solidFill>
            <a:cs typeface="+mj-cs"/>
          </a:endParaRPr>
        </a:p>
      </dgm:t>
    </dgm:pt>
    <dgm:pt modelId="{C45B15AC-CA49-44FB-8EE0-CB27E437381A}" type="parTrans" cxnId="{1CC4F996-73C0-467B-8D6D-F191D1B53157}">
      <dgm:prSet/>
      <dgm:spPr/>
      <dgm:t>
        <a:bodyPr/>
        <a:lstStyle/>
        <a:p>
          <a:endParaRPr lang="th-TH"/>
        </a:p>
      </dgm:t>
    </dgm:pt>
    <dgm:pt modelId="{D5E29583-BFD5-4D2E-BAA8-EDC971D02AD1}" type="sibTrans" cxnId="{1CC4F996-73C0-467B-8D6D-F191D1B53157}">
      <dgm:prSet/>
      <dgm:spPr/>
      <dgm:t>
        <a:bodyPr/>
        <a:lstStyle/>
        <a:p>
          <a:endParaRPr lang="th-TH"/>
        </a:p>
      </dgm:t>
    </dgm:pt>
    <dgm:pt modelId="{C6A8FAC3-9B11-4BDE-B525-D83FD8FBD8F8}">
      <dgm:prSet phldrT="[ข้อความ]" custT="1"/>
      <dgm:spPr>
        <a:solidFill>
          <a:srgbClr val="00CC00">
            <a:alpha val="89804"/>
          </a:srgbClr>
        </a:solidFill>
      </dgm:spPr>
      <dgm:t>
        <a:bodyPr/>
        <a:lstStyle/>
        <a:p>
          <a:r>
            <a:rPr lang="th-TH" sz="3600" b="1" dirty="0" smtClean="0">
              <a:effectLst/>
              <a:latin typeface="Calibri"/>
              <a:cs typeface="+mj-cs"/>
              <a:sym typeface="Wingdings"/>
            </a:rPr>
            <a:t>ดีกว่ามากโดยเฉพาะหลังการผ่าตัดแล้ว 3 เดือน</a:t>
          </a:r>
          <a:endParaRPr lang="th-TH" sz="3600" b="1" dirty="0">
            <a:cs typeface="+mj-cs"/>
          </a:endParaRPr>
        </a:p>
      </dgm:t>
    </dgm:pt>
    <dgm:pt modelId="{E6CD789B-9859-4F91-8F8C-6F52C999E377}" type="parTrans" cxnId="{8D45851B-1933-49BB-A268-CF22D101CF14}">
      <dgm:prSet/>
      <dgm:spPr/>
      <dgm:t>
        <a:bodyPr/>
        <a:lstStyle/>
        <a:p>
          <a:endParaRPr lang="th-TH"/>
        </a:p>
      </dgm:t>
    </dgm:pt>
    <dgm:pt modelId="{4EFE0F16-1CAB-4AE2-85C9-76415A167104}" type="sibTrans" cxnId="{8D45851B-1933-49BB-A268-CF22D101CF14}">
      <dgm:prSet/>
      <dgm:spPr/>
      <dgm:t>
        <a:bodyPr/>
        <a:lstStyle/>
        <a:p>
          <a:endParaRPr lang="th-TH"/>
        </a:p>
      </dgm:t>
    </dgm:pt>
    <dgm:pt modelId="{E2AE1C48-0EF4-439B-8BDD-98A972BD016B}" type="pres">
      <dgm:prSet presAssocID="{4C1FCB55-BAC5-441D-A48C-15D06869D1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D121B652-C639-464E-9F7B-5A25091C6F5B}" type="pres">
      <dgm:prSet presAssocID="{01D8CD05-030B-427B-92D2-90B588BBA24B}" presName="composite" presStyleCnt="0"/>
      <dgm:spPr/>
    </dgm:pt>
    <dgm:pt modelId="{7545A818-CEE8-4823-820A-2426EA127CAE}" type="pres">
      <dgm:prSet presAssocID="{01D8CD05-030B-427B-92D2-90B588BBA24B}" presName="parTx" presStyleLbl="alignNode1" presStyleIdx="0" presStyleCnt="3" custLinFactNeighborX="-14049" custLinFactNeighborY="-112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B6F4439-4A76-4127-88EC-9EB660B0DD6D}" type="pres">
      <dgm:prSet presAssocID="{01D8CD05-030B-427B-92D2-90B588BBA24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65E2027-DA2B-409B-ACB3-7FA97F30467E}" type="pres">
      <dgm:prSet presAssocID="{4DE4043D-5788-495F-87F4-BC422041D243}" presName="space" presStyleCnt="0"/>
      <dgm:spPr/>
    </dgm:pt>
    <dgm:pt modelId="{31C768BE-0DE6-4305-A5AF-31F1A0705E5A}" type="pres">
      <dgm:prSet presAssocID="{F2B5B5F3-A583-4C18-B908-9B78DC662B6E}" presName="composite" presStyleCnt="0"/>
      <dgm:spPr/>
    </dgm:pt>
    <dgm:pt modelId="{71C3AA00-D542-4365-B8B8-6F0CA84BB892}" type="pres">
      <dgm:prSet presAssocID="{F2B5B5F3-A583-4C18-B908-9B78DC662B6E}" presName="parTx" presStyleLbl="alignNode1" presStyleIdx="1" presStyleCnt="3" custLinFactNeighborX="-2104" custLinFactNeighborY="-96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80A4696-7FCE-4C0E-B12A-9CBB82891755}" type="pres">
      <dgm:prSet presAssocID="{F2B5B5F3-A583-4C18-B908-9B78DC662B6E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78A31E5-DC4D-42EC-80F0-3A86525AD9BD}" type="pres">
      <dgm:prSet presAssocID="{5C9533EB-92CD-4C0D-BC85-9DDFA469CB6E}" presName="space" presStyleCnt="0"/>
      <dgm:spPr/>
    </dgm:pt>
    <dgm:pt modelId="{31DE1665-9B09-4032-9DDA-0A63A43A6DC1}" type="pres">
      <dgm:prSet presAssocID="{82AFDDD3-19EB-4866-9EBF-3F93CA47CD09}" presName="composite" presStyleCnt="0"/>
      <dgm:spPr/>
    </dgm:pt>
    <dgm:pt modelId="{6DBF277E-B978-498D-A511-C1F433AFF918}" type="pres">
      <dgm:prSet presAssocID="{82AFDDD3-19EB-4866-9EBF-3F93CA47CD09}" presName="parTx" presStyleLbl="alignNode1" presStyleIdx="2" presStyleCnt="3" custLinFactNeighborX="-1234" custLinFactNeighborY="-96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F68BCDE-FE32-4E89-84BE-C3695EB6924D}" type="pres">
      <dgm:prSet presAssocID="{82AFDDD3-19EB-4866-9EBF-3F93CA47CD09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FF75F7B0-6227-4766-802B-CA43523AA59D}" type="presOf" srcId="{C6A8FAC3-9B11-4BDE-B525-D83FD8FBD8F8}" destId="{4F68BCDE-FE32-4E89-84BE-C3695EB6924D}" srcOrd="0" destOrd="0" presId="urn:microsoft.com/office/officeart/2005/8/layout/hList1"/>
    <dgm:cxn modelId="{1ECF62B8-5357-430E-85A9-94981D9F207F}" type="presOf" srcId="{01D8CD05-030B-427B-92D2-90B588BBA24B}" destId="{7545A818-CEE8-4823-820A-2426EA127CAE}" srcOrd="0" destOrd="0" presId="urn:microsoft.com/office/officeart/2005/8/layout/hList1"/>
    <dgm:cxn modelId="{00351C6B-9C59-494C-86A9-E5B7EE59B22C}" srcId="{4C1FCB55-BAC5-441D-A48C-15D06869D12D}" destId="{01D8CD05-030B-427B-92D2-90B588BBA24B}" srcOrd="0" destOrd="0" parTransId="{B1EAEB5F-3073-49CF-B6FF-BB8A818433E6}" sibTransId="{4DE4043D-5788-495F-87F4-BC422041D243}"/>
    <dgm:cxn modelId="{8D45851B-1933-49BB-A268-CF22D101CF14}" srcId="{82AFDDD3-19EB-4866-9EBF-3F93CA47CD09}" destId="{C6A8FAC3-9B11-4BDE-B525-D83FD8FBD8F8}" srcOrd="0" destOrd="0" parTransId="{E6CD789B-9859-4F91-8F8C-6F52C999E377}" sibTransId="{4EFE0F16-1CAB-4AE2-85C9-76415A167104}"/>
    <dgm:cxn modelId="{FEFAE857-DBA6-445A-A209-5FB5EC50DECF}" srcId="{F2B5B5F3-A583-4C18-B908-9B78DC662B6E}" destId="{03B2E1AB-F30A-41B2-905C-314D2ECA2733}" srcOrd="0" destOrd="0" parTransId="{F4E0C80D-D27B-44AD-9E38-D2D888D652D0}" sibTransId="{901907DC-444E-4AF3-8871-3B80E049A490}"/>
    <dgm:cxn modelId="{AD0FF09D-7F6F-4585-A585-96C00ED1D369}" srcId="{01D8CD05-030B-427B-92D2-90B588BBA24B}" destId="{3DDE8B60-19D5-413D-B20D-482B4A6B70F0}" srcOrd="0" destOrd="0" parTransId="{0031212D-A8E1-4258-AD3D-ACE9C374DEC6}" sibTransId="{A945B0A5-87A3-43B7-97C4-55F7FCEBD2CD}"/>
    <dgm:cxn modelId="{391F9656-B2ED-4CEA-A7B3-AD84CEC3B114}" type="presOf" srcId="{3DDE8B60-19D5-413D-B20D-482B4A6B70F0}" destId="{5B6F4439-4A76-4127-88EC-9EB660B0DD6D}" srcOrd="0" destOrd="0" presId="urn:microsoft.com/office/officeart/2005/8/layout/hList1"/>
    <dgm:cxn modelId="{D7CAEC06-BC99-4CF3-98CC-2D75D33A6CC6}" type="presOf" srcId="{4C1FCB55-BAC5-441D-A48C-15D06869D12D}" destId="{E2AE1C48-0EF4-439B-8BDD-98A972BD016B}" srcOrd="0" destOrd="0" presId="urn:microsoft.com/office/officeart/2005/8/layout/hList1"/>
    <dgm:cxn modelId="{1CC4F996-73C0-467B-8D6D-F191D1B53157}" srcId="{4C1FCB55-BAC5-441D-A48C-15D06869D12D}" destId="{82AFDDD3-19EB-4866-9EBF-3F93CA47CD09}" srcOrd="2" destOrd="0" parTransId="{C45B15AC-CA49-44FB-8EE0-CB27E437381A}" sibTransId="{D5E29583-BFD5-4D2E-BAA8-EDC971D02AD1}"/>
    <dgm:cxn modelId="{2F969593-C651-4B06-AC8E-5450D6013908}" type="presOf" srcId="{82AFDDD3-19EB-4866-9EBF-3F93CA47CD09}" destId="{6DBF277E-B978-498D-A511-C1F433AFF918}" srcOrd="0" destOrd="0" presId="urn:microsoft.com/office/officeart/2005/8/layout/hList1"/>
    <dgm:cxn modelId="{2B0FADE2-4E69-45A4-B90A-B09B3F86BCD3}" type="presOf" srcId="{03B2E1AB-F30A-41B2-905C-314D2ECA2733}" destId="{180A4696-7FCE-4C0E-B12A-9CBB82891755}" srcOrd="0" destOrd="0" presId="urn:microsoft.com/office/officeart/2005/8/layout/hList1"/>
    <dgm:cxn modelId="{4FA861F9-2A0E-494A-9B9A-40356B044DA8}" srcId="{4C1FCB55-BAC5-441D-A48C-15D06869D12D}" destId="{F2B5B5F3-A583-4C18-B908-9B78DC662B6E}" srcOrd="1" destOrd="0" parTransId="{FCE53DA0-0F65-4B20-A469-ADDDEAFCE644}" sibTransId="{5C9533EB-92CD-4C0D-BC85-9DDFA469CB6E}"/>
    <dgm:cxn modelId="{52E5A175-AC56-4EA0-AF47-0BB423E30C8A}" type="presOf" srcId="{F2B5B5F3-A583-4C18-B908-9B78DC662B6E}" destId="{71C3AA00-D542-4365-B8B8-6F0CA84BB892}" srcOrd="0" destOrd="0" presId="urn:microsoft.com/office/officeart/2005/8/layout/hList1"/>
    <dgm:cxn modelId="{6ED0A39E-C583-4AE7-BE7E-B42D85FF0CA4}" type="presParOf" srcId="{E2AE1C48-0EF4-439B-8BDD-98A972BD016B}" destId="{D121B652-C639-464E-9F7B-5A25091C6F5B}" srcOrd="0" destOrd="0" presId="urn:microsoft.com/office/officeart/2005/8/layout/hList1"/>
    <dgm:cxn modelId="{4732B53E-1D9A-411E-ABFE-17E971EA962E}" type="presParOf" srcId="{D121B652-C639-464E-9F7B-5A25091C6F5B}" destId="{7545A818-CEE8-4823-820A-2426EA127CAE}" srcOrd="0" destOrd="0" presId="urn:microsoft.com/office/officeart/2005/8/layout/hList1"/>
    <dgm:cxn modelId="{0C17D4A4-F161-495B-9F09-80FEC4CA6FED}" type="presParOf" srcId="{D121B652-C639-464E-9F7B-5A25091C6F5B}" destId="{5B6F4439-4A76-4127-88EC-9EB660B0DD6D}" srcOrd="1" destOrd="0" presId="urn:microsoft.com/office/officeart/2005/8/layout/hList1"/>
    <dgm:cxn modelId="{91DC3C29-DDF0-4581-A29D-134F9A50B71E}" type="presParOf" srcId="{E2AE1C48-0EF4-439B-8BDD-98A972BD016B}" destId="{D65E2027-DA2B-409B-ACB3-7FA97F30467E}" srcOrd="1" destOrd="0" presId="urn:microsoft.com/office/officeart/2005/8/layout/hList1"/>
    <dgm:cxn modelId="{7B0965B7-04BA-49BD-81D1-00EC76E7BC84}" type="presParOf" srcId="{E2AE1C48-0EF4-439B-8BDD-98A972BD016B}" destId="{31C768BE-0DE6-4305-A5AF-31F1A0705E5A}" srcOrd="2" destOrd="0" presId="urn:microsoft.com/office/officeart/2005/8/layout/hList1"/>
    <dgm:cxn modelId="{2F219380-7A73-44AA-A4C0-CFC0A85DC1F7}" type="presParOf" srcId="{31C768BE-0DE6-4305-A5AF-31F1A0705E5A}" destId="{71C3AA00-D542-4365-B8B8-6F0CA84BB892}" srcOrd="0" destOrd="0" presId="urn:microsoft.com/office/officeart/2005/8/layout/hList1"/>
    <dgm:cxn modelId="{A6878215-CA49-4B0D-BCA9-E6385989FBEB}" type="presParOf" srcId="{31C768BE-0DE6-4305-A5AF-31F1A0705E5A}" destId="{180A4696-7FCE-4C0E-B12A-9CBB82891755}" srcOrd="1" destOrd="0" presId="urn:microsoft.com/office/officeart/2005/8/layout/hList1"/>
    <dgm:cxn modelId="{00BEF1E2-4707-4507-9C43-11AA12F3C78B}" type="presParOf" srcId="{E2AE1C48-0EF4-439B-8BDD-98A972BD016B}" destId="{E78A31E5-DC4D-42EC-80F0-3A86525AD9BD}" srcOrd="3" destOrd="0" presId="urn:microsoft.com/office/officeart/2005/8/layout/hList1"/>
    <dgm:cxn modelId="{B65B1174-E718-41BA-A3F9-62465891D61E}" type="presParOf" srcId="{E2AE1C48-0EF4-439B-8BDD-98A972BD016B}" destId="{31DE1665-9B09-4032-9DDA-0A63A43A6DC1}" srcOrd="4" destOrd="0" presId="urn:microsoft.com/office/officeart/2005/8/layout/hList1"/>
    <dgm:cxn modelId="{FFD51B76-128B-4A12-A799-B56BFA05F9BC}" type="presParOf" srcId="{31DE1665-9B09-4032-9DDA-0A63A43A6DC1}" destId="{6DBF277E-B978-498D-A511-C1F433AFF918}" srcOrd="0" destOrd="0" presId="urn:microsoft.com/office/officeart/2005/8/layout/hList1"/>
    <dgm:cxn modelId="{935F0923-AE8C-4A1F-9844-B00EBACA30CA}" type="presParOf" srcId="{31DE1665-9B09-4032-9DDA-0A63A43A6DC1}" destId="{4F68BCDE-FE32-4E89-84BE-C3695EB6924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C1FCB55-BAC5-441D-A48C-15D06869D12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01D8CD05-030B-427B-92D2-90B588BBA24B}">
      <dgm:prSet phldrT="[ข้อความ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3200" b="1" dirty="0" smtClean="0">
              <a:cs typeface="+mj-cs"/>
            </a:rPr>
            <a:t>การฟอกเลือดด้วยเครื่องไตเทียม</a:t>
          </a:r>
          <a:endParaRPr lang="th-TH" sz="3200" b="1" dirty="0">
            <a:cs typeface="+mj-cs"/>
          </a:endParaRPr>
        </a:p>
      </dgm:t>
    </dgm:pt>
    <dgm:pt modelId="{B1EAEB5F-3073-49CF-B6FF-BB8A818433E6}" type="parTrans" cxnId="{00351C6B-9C59-494C-86A9-E5B7EE59B22C}">
      <dgm:prSet/>
      <dgm:spPr/>
      <dgm:t>
        <a:bodyPr/>
        <a:lstStyle/>
        <a:p>
          <a:endParaRPr lang="th-TH" b="1"/>
        </a:p>
      </dgm:t>
    </dgm:pt>
    <dgm:pt modelId="{4DE4043D-5788-495F-87F4-BC422041D243}" type="sibTrans" cxnId="{00351C6B-9C59-494C-86A9-E5B7EE59B22C}">
      <dgm:prSet/>
      <dgm:spPr/>
      <dgm:t>
        <a:bodyPr/>
        <a:lstStyle/>
        <a:p>
          <a:endParaRPr lang="th-TH" b="1"/>
        </a:p>
      </dgm:t>
    </dgm:pt>
    <dgm:pt modelId="{3DDE8B60-19D5-413D-B20D-482B4A6B70F0}">
      <dgm:prSet phldrT="[ข้อความ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ค่าฟอกเลือด 2-3 ครั้งต่อสัปดาห์ 16,000- 25,000 บ/ด ไม่รวมค่ายาอื่นๆ </a:t>
          </a:r>
          <a:endParaRPr lang="th-TH" b="1" dirty="0">
            <a:cs typeface="+mj-cs"/>
          </a:endParaRPr>
        </a:p>
      </dgm:t>
    </dgm:pt>
    <dgm:pt modelId="{0031212D-A8E1-4258-AD3D-ACE9C374DEC6}" type="parTrans" cxnId="{AD0FF09D-7F6F-4585-A585-96C00ED1D369}">
      <dgm:prSet/>
      <dgm:spPr/>
      <dgm:t>
        <a:bodyPr/>
        <a:lstStyle/>
        <a:p>
          <a:endParaRPr lang="th-TH" b="1"/>
        </a:p>
      </dgm:t>
    </dgm:pt>
    <dgm:pt modelId="{A945B0A5-87A3-43B7-97C4-55F7FCEBD2CD}" type="sibTrans" cxnId="{AD0FF09D-7F6F-4585-A585-96C00ED1D369}">
      <dgm:prSet/>
      <dgm:spPr/>
      <dgm:t>
        <a:bodyPr/>
        <a:lstStyle/>
        <a:p>
          <a:endParaRPr lang="th-TH" b="1"/>
        </a:p>
      </dgm:t>
    </dgm:pt>
    <dgm:pt modelId="{F2B5B5F3-A583-4C18-B908-9B78DC662B6E}">
      <dgm:prSet phldrT="[ข้อความ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3200" b="1" dirty="0" smtClean="0">
              <a:cs typeface="+mj-cs"/>
            </a:rPr>
            <a:t>การล้างทางช่องท้อง</a:t>
          </a:r>
          <a:endParaRPr lang="th-TH" sz="3200" b="1" dirty="0">
            <a:cs typeface="+mj-cs"/>
          </a:endParaRPr>
        </a:p>
      </dgm:t>
    </dgm:pt>
    <dgm:pt modelId="{FCE53DA0-0F65-4B20-A469-ADDDEAFCE644}" type="parTrans" cxnId="{4FA861F9-2A0E-494A-9B9A-40356B044DA8}">
      <dgm:prSet/>
      <dgm:spPr/>
      <dgm:t>
        <a:bodyPr/>
        <a:lstStyle/>
        <a:p>
          <a:endParaRPr lang="th-TH" b="1"/>
        </a:p>
      </dgm:t>
    </dgm:pt>
    <dgm:pt modelId="{5C9533EB-92CD-4C0D-BC85-9DDFA469CB6E}" type="sibTrans" cxnId="{4FA861F9-2A0E-494A-9B9A-40356B044DA8}">
      <dgm:prSet/>
      <dgm:spPr/>
      <dgm:t>
        <a:bodyPr/>
        <a:lstStyle/>
        <a:p>
          <a:endParaRPr lang="th-TH" b="1"/>
        </a:p>
      </dgm:t>
    </dgm:pt>
    <dgm:pt modelId="{03B2E1AB-F30A-41B2-905C-314D2ECA2733}">
      <dgm:prSet phldrT="[ข้อความ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ค่าล้างไตทางช่องท้อง </a:t>
          </a:r>
          <a:r>
            <a:rPr lang="th-TH" b="1" smtClean="0">
              <a:effectLst/>
              <a:latin typeface="Calibri"/>
              <a:cs typeface="+mj-cs"/>
              <a:sym typeface="Wingdings"/>
            </a:rPr>
            <a:t>15,000-25,000 บ/ด  </a:t>
          </a:r>
          <a:r>
            <a:rPr lang="th-TH" b="1" dirty="0" smtClean="0">
              <a:effectLst/>
              <a:latin typeface="Calibri"/>
              <a:cs typeface="+mj-cs"/>
              <a:sym typeface="Wingdings"/>
            </a:rPr>
            <a:t>ไม่รวมค่ายาอื่นๆ</a:t>
          </a:r>
          <a:endParaRPr lang="th-TH" b="1" dirty="0">
            <a:cs typeface="+mj-cs"/>
          </a:endParaRPr>
        </a:p>
      </dgm:t>
    </dgm:pt>
    <dgm:pt modelId="{F4E0C80D-D27B-44AD-9E38-D2D888D652D0}" type="parTrans" cxnId="{FEFAE857-DBA6-445A-A209-5FB5EC50DECF}">
      <dgm:prSet/>
      <dgm:spPr/>
      <dgm:t>
        <a:bodyPr/>
        <a:lstStyle/>
        <a:p>
          <a:endParaRPr lang="th-TH" b="1"/>
        </a:p>
      </dgm:t>
    </dgm:pt>
    <dgm:pt modelId="{901907DC-444E-4AF3-8871-3B80E049A490}" type="sibTrans" cxnId="{FEFAE857-DBA6-445A-A209-5FB5EC50DECF}">
      <dgm:prSet/>
      <dgm:spPr/>
      <dgm:t>
        <a:bodyPr/>
        <a:lstStyle/>
        <a:p>
          <a:endParaRPr lang="th-TH" b="1"/>
        </a:p>
      </dgm:t>
    </dgm:pt>
    <dgm:pt modelId="{82AFDDD3-19EB-4866-9EBF-3F93CA47CD09}">
      <dgm:prSet phldrT="[ข้อความ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3200" b="1" dirty="0" smtClean="0">
              <a:cs typeface="+mj-cs"/>
            </a:rPr>
            <a:t>การปลูกถ่ายไต</a:t>
          </a:r>
          <a:endParaRPr lang="th-TH" sz="3200" b="1" dirty="0">
            <a:cs typeface="+mj-cs"/>
          </a:endParaRPr>
        </a:p>
      </dgm:t>
    </dgm:pt>
    <dgm:pt modelId="{C45B15AC-CA49-44FB-8EE0-CB27E437381A}" type="parTrans" cxnId="{1CC4F996-73C0-467B-8D6D-F191D1B53157}">
      <dgm:prSet/>
      <dgm:spPr/>
      <dgm:t>
        <a:bodyPr/>
        <a:lstStyle/>
        <a:p>
          <a:endParaRPr lang="th-TH" b="1"/>
        </a:p>
      </dgm:t>
    </dgm:pt>
    <dgm:pt modelId="{D5E29583-BFD5-4D2E-BAA8-EDC971D02AD1}" type="sibTrans" cxnId="{1CC4F996-73C0-467B-8D6D-F191D1B53157}">
      <dgm:prSet/>
      <dgm:spPr/>
      <dgm:t>
        <a:bodyPr/>
        <a:lstStyle/>
        <a:p>
          <a:endParaRPr lang="th-TH" b="1"/>
        </a:p>
      </dgm:t>
    </dgm:pt>
    <dgm:pt modelId="{C6A8FAC3-9B11-4BDE-B525-D83FD8FBD8F8}">
      <dgm:prSet phldrT="[ข้อความ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ค่าผ่าตัด 150,000 บาท-250,000 บาท </a:t>
          </a:r>
          <a:endParaRPr lang="th-TH" b="1" dirty="0">
            <a:cs typeface="+mj-cs"/>
          </a:endParaRPr>
        </a:p>
      </dgm:t>
    </dgm:pt>
    <dgm:pt modelId="{E6CD789B-9859-4F91-8F8C-6F52C999E377}" type="parTrans" cxnId="{8D45851B-1933-49BB-A268-CF22D101CF14}">
      <dgm:prSet/>
      <dgm:spPr/>
      <dgm:t>
        <a:bodyPr/>
        <a:lstStyle/>
        <a:p>
          <a:endParaRPr lang="th-TH" b="1"/>
        </a:p>
      </dgm:t>
    </dgm:pt>
    <dgm:pt modelId="{4EFE0F16-1CAB-4AE2-85C9-76415A167104}" type="sibTrans" cxnId="{8D45851B-1933-49BB-A268-CF22D101CF14}">
      <dgm:prSet/>
      <dgm:spPr/>
      <dgm:t>
        <a:bodyPr/>
        <a:lstStyle/>
        <a:p>
          <a:endParaRPr lang="th-TH" b="1"/>
        </a:p>
      </dgm:t>
    </dgm:pt>
    <dgm:pt modelId="{5DE8D13A-0F33-4954-9A9E-4B46A0D649A1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th-TH" b="1" dirty="0" smtClean="0">
            <a:effectLst/>
            <a:latin typeface="Calibri"/>
            <a:cs typeface="+mj-cs"/>
            <a:sym typeface="Wingdings"/>
          </a:endParaRPr>
        </a:p>
      </dgm:t>
    </dgm:pt>
    <dgm:pt modelId="{1CAA72C5-0088-40B7-AA56-4D0B92C2E652}" type="parTrans" cxnId="{116D5732-7BCC-434A-8D54-7C6D658ABC9E}">
      <dgm:prSet/>
      <dgm:spPr/>
      <dgm:t>
        <a:bodyPr/>
        <a:lstStyle/>
        <a:p>
          <a:endParaRPr lang="th-TH" b="1"/>
        </a:p>
      </dgm:t>
    </dgm:pt>
    <dgm:pt modelId="{709454F7-6D2E-4091-B994-05F76689A228}" type="sibTrans" cxnId="{116D5732-7BCC-434A-8D54-7C6D658ABC9E}">
      <dgm:prSet/>
      <dgm:spPr/>
      <dgm:t>
        <a:bodyPr/>
        <a:lstStyle/>
        <a:p>
          <a:endParaRPr lang="th-TH" b="1"/>
        </a:p>
      </dgm:t>
    </dgm:pt>
    <dgm:pt modelId="{294F6281-B086-420A-B952-2221B95538C5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ค่ายากดภูมิ 20,000 บ/ด ใน 3-6 เดือนแรก</a:t>
          </a:r>
        </a:p>
      </dgm:t>
    </dgm:pt>
    <dgm:pt modelId="{C39B6111-1AAB-411F-BBAD-8E720C0277F8}" type="parTrans" cxnId="{C4C22EF2-BB4A-4CE3-A033-24D86892E9D2}">
      <dgm:prSet/>
      <dgm:spPr/>
      <dgm:t>
        <a:bodyPr/>
        <a:lstStyle/>
        <a:p>
          <a:endParaRPr lang="th-TH" b="1"/>
        </a:p>
      </dgm:t>
    </dgm:pt>
    <dgm:pt modelId="{ED1460AB-212C-4E7C-87CD-42641FA08EEF}" type="sibTrans" cxnId="{C4C22EF2-BB4A-4CE3-A033-24D86892E9D2}">
      <dgm:prSet/>
      <dgm:spPr/>
      <dgm:t>
        <a:bodyPr/>
        <a:lstStyle/>
        <a:p>
          <a:endParaRPr lang="th-TH" b="1"/>
        </a:p>
      </dgm:t>
    </dgm:pt>
    <dgm:pt modelId="{D34EE227-28D6-409E-943A-9D80AF74B531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15,000 บาท/เดือน ใน 6-12 เดือน ถัดมา</a:t>
          </a:r>
        </a:p>
      </dgm:t>
    </dgm:pt>
    <dgm:pt modelId="{8584F7ED-BAF5-4031-A7CE-989B23E6C41C}" type="parTrans" cxnId="{198B876D-069A-478B-937E-F61FC6338304}">
      <dgm:prSet/>
      <dgm:spPr/>
      <dgm:t>
        <a:bodyPr/>
        <a:lstStyle/>
        <a:p>
          <a:endParaRPr lang="th-TH" b="1"/>
        </a:p>
      </dgm:t>
    </dgm:pt>
    <dgm:pt modelId="{79E50566-0AC1-46D8-9C66-6509DF07B55F}" type="sibTrans" cxnId="{198B876D-069A-478B-937E-F61FC6338304}">
      <dgm:prSet/>
      <dgm:spPr/>
      <dgm:t>
        <a:bodyPr/>
        <a:lstStyle/>
        <a:p>
          <a:endParaRPr lang="th-TH" b="1"/>
        </a:p>
      </dgm:t>
    </dgm:pt>
    <dgm:pt modelId="{9D59CA9F-EA0D-4A83-A48A-DB6F4DD4FEA5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10,000 บ /ด หลัง 1 ปี</a:t>
          </a:r>
        </a:p>
      </dgm:t>
    </dgm:pt>
    <dgm:pt modelId="{3E3D3B90-B59A-4B2E-B146-25AA6CE2800F}" type="parTrans" cxnId="{7C71A03F-57FE-40C8-9A24-FDA3C0CC3D28}">
      <dgm:prSet/>
      <dgm:spPr/>
      <dgm:t>
        <a:bodyPr/>
        <a:lstStyle/>
        <a:p>
          <a:endParaRPr lang="th-TH" b="1"/>
        </a:p>
      </dgm:t>
    </dgm:pt>
    <dgm:pt modelId="{B605D627-CA56-465B-B9C1-6FE28BF38A54}" type="sibTrans" cxnId="{7C71A03F-57FE-40C8-9A24-FDA3C0CC3D28}">
      <dgm:prSet/>
      <dgm:spPr/>
      <dgm:t>
        <a:bodyPr/>
        <a:lstStyle/>
        <a:p>
          <a:endParaRPr lang="th-TH" b="1"/>
        </a:p>
      </dgm:t>
    </dgm:pt>
    <dgm:pt modelId="{46797783-DFBA-43F3-9DF7-77FB2C317A2E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th-TH" b="1" dirty="0" smtClean="0">
            <a:effectLst/>
            <a:latin typeface="Calibri"/>
            <a:cs typeface="+mj-cs"/>
            <a:sym typeface="Wingdings"/>
          </a:endParaRPr>
        </a:p>
      </dgm:t>
    </dgm:pt>
    <dgm:pt modelId="{6EC4891E-9CAE-4294-A516-E00DACD25DEA}" type="parTrans" cxnId="{9A94E201-83E5-4E05-BBFB-881BB9E95E74}">
      <dgm:prSet/>
      <dgm:spPr/>
      <dgm:t>
        <a:bodyPr/>
        <a:lstStyle/>
        <a:p>
          <a:endParaRPr lang="th-TH" b="1"/>
        </a:p>
      </dgm:t>
    </dgm:pt>
    <dgm:pt modelId="{D12679EB-06C4-47E8-882B-56B4A84456C5}" type="sibTrans" cxnId="{9A94E201-83E5-4E05-BBFB-881BB9E95E74}">
      <dgm:prSet/>
      <dgm:spPr/>
      <dgm:t>
        <a:bodyPr/>
        <a:lstStyle/>
        <a:p>
          <a:endParaRPr lang="th-TH" b="1"/>
        </a:p>
      </dgm:t>
    </dgm:pt>
    <dgm:pt modelId="{E2AE1C48-0EF4-439B-8BDD-98A972BD016B}" type="pres">
      <dgm:prSet presAssocID="{4C1FCB55-BAC5-441D-A48C-15D06869D1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D121B652-C639-464E-9F7B-5A25091C6F5B}" type="pres">
      <dgm:prSet presAssocID="{01D8CD05-030B-427B-92D2-90B588BBA24B}" presName="composite" presStyleCnt="0"/>
      <dgm:spPr/>
    </dgm:pt>
    <dgm:pt modelId="{7545A818-CEE8-4823-820A-2426EA127CAE}" type="pres">
      <dgm:prSet presAssocID="{01D8CD05-030B-427B-92D2-90B588BBA24B}" presName="parTx" presStyleLbl="alignNode1" presStyleIdx="0" presStyleCnt="3" custScaleY="121164" custLinFactNeighborX="-14049" custLinFactNeighborY="-112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B6F4439-4A76-4127-88EC-9EB660B0DD6D}" type="pres">
      <dgm:prSet presAssocID="{01D8CD05-030B-427B-92D2-90B588BBA24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65E2027-DA2B-409B-ACB3-7FA97F30467E}" type="pres">
      <dgm:prSet presAssocID="{4DE4043D-5788-495F-87F4-BC422041D243}" presName="space" presStyleCnt="0"/>
      <dgm:spPr/>
    </dgm:pt>
    <dgm:pt modelId="{31C768BE-0DE6-4305-A5AF-31F1A0705E5A}" type="pres">
      <dgm:prSet presAssocID="{F2B5B5F3-A583-4C18-B908-9B78DC662B6E}" presName="composite" presStyleCnt="0"/>
      <dgm:spPr/>
    </dgm:pt>
    <dgm:pt modelId="{71C3AA00-D542-4365-B8B8-6F0CA84BB892}" type="pres">
      <dgm:prSet presAssocID="{F2B5B5F3-A583-4C18-B908-9B78DC662B6E}" presName="parTx" presStyleLbl="alignNode1" presStyleIdx="1" presStyleCnt="3" custScaleY="109757" custLinFactNeighborX="636" custLinFactNeighborY="-104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80A4696-7FCE-4C0E-B12A-9CBB82891755}" type="pres">
      <dgm:prSet presAssocID="{F2B5B5F3-A583-4C18-B908-9B78DC662B6E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78A31E5-DC4D-42EC-80F0-3A86525AD9BD}" type="pres">
      <dgm:prSet presAssocID="{5C9533EB-92CD-4C0D-BC85-9DDFA469CB6E}" presName="space" presStyleCnt="0"/>
      <dgm:spPr/>
    </dgm:pt>
    <dgm:pt modelId="{31DE1665-9B09-4032-9DDA-0A63A43A6DC1}" type="pres">
      <dgm:prSet presAssocID="{82AFDDD3-19EB-4866-9EBF-3F93CA47CD09}" presName="composite" presStyleCnt="0"/>
      <dgm:spPr/>
    </dgm:pt>
    <dgm:pt modelId="{6DBF277E-B978-498D-A511-C1F433AFF918}" type="pres">
      <dgm:prSet presAssocID="{82AFDDD3-19EB-4866-9EBF-3F93CA47CD09}" presName="parTx" presStyleLbl="alignNode1" presStyleIdx="2" presStyleCnt="3" custScaleY="106505" custLinFactNeighborX="-1234" custLinFactNeighborY="-96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F68BCDE-FE32-4E89-84BE-C3695EB6924D}" type="pres">
      <dgm:prSet presAssocID="{82AFDDD3-19EB-4866-9EBF-3F93CA47CD09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A1E7A286-49DB-4C0D-AECB-BD778E182132}" type="presOf" srcId="{5DE8D13A-0F33-4954-9A9E-4B46A0D649A1}" destId="{5B6F4439-4A76-4127-88EC-9EB660B0DD6D}" srcOrd="0" destOrd="1" presId="urn:microsoft.com/office/officeart/2005/8/layout/hList1"/>
    <dgm:cxn modelId="{1DF66347-2F1B-4515-926A-F5585EC38F73}" type="presOf" srcId="{C6A8FAC3-9B11-4BDE-B525-D83FD8FBD8F8}" destId="{4F68BCDE-FE32-4E89-84BE-C3695EB6924D}" srcOrd="0" destOrd="0" presId="urn:microsoft.com/office/officeart/2005/8/layout/hList1"/>
    <dgm:cxn modelId="{9A94E201-83E5-4E05-BBFB-881BB9E95E74}" srcId="{82AFDDD3-19EB-4866-9EBF-3F93CA47CD09}" destId="{46797783-DFBA-43F3-9DF7-77FB2C317A2E}" srcOrd="4" destOrd="0" parTransId="{6EC4891E-9CAE-4294-A516-E00DACD25DEA}" sibTransId="{D12679EB-06C4-47E8-882B-56B4A84456C5}"/>
    <dgm:cxn modelId="{A3B10307-C15D-407D-BA30-155A7430F6FB}" type="presOf" srcId="{03B2E1AB-F30A-41B2-905C-314D2ECA2733}" destId="{180A4696-7FCE-4C0E-B12A-9CBB82891755}" srcOrd="0" destOrd="0" presId="urn:microsoft.com/office/officeart/2005/8/layout/hList1"/>
    <dgm:cxn modelId="{FEE0FFE5-6232-4E25-B459-D5F0532239CC}" type="presOf" srcId="{294F6281-B086-420A-B952-2221B95538C5}" destId="{4F68BCDE-FE32-4E89-84BE-C3695EB6924D}" srcOrd="0" destOrd="1" presId="urn:microsoft.com/office/officeart/2005/8/layout/hList1"/>
    <dgm:cxn modelId="{0B376225-C435-4746-8677-A8E7A3648ED3}" type="presOf" srcId="{4C1FCB55-BAC5-441D-A48C-15D06869D12D}" destId="{E2AE1C48-0EF4-439B-8BDD-98A972BD016B}" srcOrd="0" destOrd="0" presId="urn:microsoft.com/office/officeart/2005/8/layout/hList1"/>
    <dgm:cxn modelId="{AA5723D4-B639-489A-AC4E-B0356A26B6B5}" type="presOf" srcId="{3DDE8B60-19D5-413D-B20D-482B4A6B70F0}" destId="{5B6F4439-4A76-4127-88EC-9EB660B0DD6D}" srcOrd="0" destOrd="0" presId="urn:microsoft.com/office/officeart/2005/8/layout/hList1"/>
    <dgm:cxn modelId="{4FA861F9-2A0E-494A-9B9A-40356B044DA8}" srcId="{4C1FCB55-BAC5-441D-A48C-15D06869D12D}" destId="{F2B5B5F3-A583-4C18-B908-9B78DC662B6E}" srcOrd="1" destOrd="0" parTransId="{FCE53DA0-0F65-4B20-A469-ADDDEAFCE644}" sibTransId="{5C9533EB-92CD-4C0D-BC85-9DDFA469CB6E}"/>
    <dgm:cxn modelId="{18BD7208-1A7D-4B24-A780-413786B067D4}" type="presOf" srcId="{01D8CD05-030B-427B-92D2-90B588BBA24B}" destId="{7545A818-CEE8-4823-820A-2426EA127CAE}" srcOrd="0" destOrd="0" presId="urn:microsoft.com/office/officeart/2005/8/layout/hList1"/>
    <dgm:cxn modelId="{41F0E8A5-55A8-4F00-A236-71DBA5DE04E4}" type="presOf" srcId="{9D59CA9F-EA0D-4A83-A48A-DB6F4DD4FEA5}" destId="{4F68BCDE-FE32-4E89-84BE-C3695EB6924D}" srcOrd="0" destOrd="3" presId="urn:microsoft.com/office/officeart/2005/8/layout/hList1"/>
    <dgm:cxn modelId="{198B876D-069A-478B-937E-F61FC6338304}" srcId="{82AFDDD3-19EB-4866-9EBF-3F93CA47CD09}" destId="{D34EE227-28D6-409E-943A-9D80AF74B531}" srcOrd="2" destOrd="0" parTransId="{8584F7ED-BAF5-4031-A7CE-989B23E6C41C}" sibTransId="{79E50566-0AC1-46D8-9C66-6509DF07B55F}"/>
    <dgm:cxn modelId="{1CC4F996-73C0-467B-8D6D-F191D1B53157}" srcId="{4C1FCB55-BAC5-441D-A48C-15D06869D12D}" destId="{82AFDDD3-19EB-4866-9EBF-3F93CA47CD09}" srcOrd="2" destOrd="0" parTransId="{C45B15AC-CA49-44FB-8EE0-CB27E437381A}" sibTransId="{D5E29583-BFD5-4D2E-BAA8-EDC971D02AD1}"/>
    <dgm:cxn modelId="{8D45851B-1933-49BB-A268-CF22D101CF14}" srcId="{82AFDDD3-19EB-4866-9EBF-3F93CA47CD09}" destId="{C6A8FAC3-9B11-4BDE-B525-D83FD8FBD8F8}" srcOrd="0" destOrd="0" parTransId="{E6CD789B-9859-4F91-8F8C-6F52C999E377}" sibTransId="{4EFE0F16-1CAB-4AE2-85C9-76415A167104}"/>
    <dgm:cxn modelId="{AD0FF09D-7F6F-4585-A585-96C00ED1D369}" srcId="{01D8CD05-030B-427B-92D2-90B588BBA24B}" destId="{3DDE8B60-19D5-413D-B20D-482B4A6B70F0}" srcOrd="0" destOrd="0" parTransId="{0031212D-A8E1-4258-AD3D-ACE9C374DEC6}" sibTransId="{A945B0A5-87A3-43B7-97C4-55F7FCEBD2CD}"/>
    <dgm:cxn modelId="{378FB157-D159-4A3A-9768-EE7BECFE55C4}" type="presOf" srcId="{82AFDDD3-19EB-4866-9EBF-3F93CA47CD09}" destId="{6DBF277E-B978-498D-A511-C1F433AFF918}" srcOrd="0" destOrd="0" presId="urn:microsoft.com/office/officeart/2005/8/layout/hList1"/>
    <dgm:cxn modelId="{7C71A03F-57FE-40C8-9A24-FDA3C0CC3D28}" srcId="{82AFDDD3-19EB-4866-9EBF-3F93CA47CD09}" destId="{9D59CA9F-EA0D-4A83-A48A-DB6F4DD4FEA5}" srcOrd="3" destOrd="0" parTransId="{3E3D3B90-B59A-4B2E-B146-25AA6CE2800F}" sibTransId="{B605D627-CA56-465B-B9C1-6FE28BF38A54}"/>
    <dgm:cxn modelId="{FEFAE857-DBA6-445A-A209-5FB5EC50DECF}" srcId="{F2B5B5F3-A583-4C18-B908-9B78DC662B6E}" destId="{03B2E1AB-F30A-41B2-905C-314D2ECA2733}" srcOrd="0" destOrd="0" parTransId="{F4E0C80D-D27B-44AD-9E38-D2D888D652D0}" sibTransId="{901907DC-444E-4AF3-8871-3B80E049A490}"/>
    <dgm:cxn modelId="{676E6A61-270D-4BA2-87C6-DB5AE3BB8EF4}" type="presOf" srcId="{46797783-DFBA-43F3-9DF7-77FB2C317A2E}" destId="{4F68BCDE-FE32-4E89-84BE-C3695EB6924D}" srcOrd="0" destOrd="4" presId="urn:microsoft.com/office/officeart/2005/8/layout/hList1"/>
    <dgm:cxn modelId="{00351C6B-9C59-494C-86A9-E5B7EE59B22C}" srcId="{4C1FCB55-BAC5-441D-A48C-15D06869D12D}" destId="{01D8CD05-030B-427B-92D2-90B588BBA24B}" srcOrd="0" destOrd="0" parTransId="{B1EAEB5F-3073-49CF-B6FF-BB8A818433E6}" sibTransId="{4DE4043D-5788-495F-87F4-BC422041D243}"/>
    <dgm:cxn modelId="{C4C22EF2-BB4A-4CE3-A033-24D86892E9D2}" srcId="{82AFDDD3-19EB-4866-9EBF-3F93CA47CD09}" destId="{294F6281-B086-420A-B952-2221B95538C5}" srcOrd="1" destOrd="0" parTransId="{C39B6111-1AAB-411F-BBAD-8E720C0277F8}" sibTransId="{ED1460AB-212C-4E7C-87CD-42641FA08EEF}"/>
    <dgm:cxn modelId="{116D5732-7BCC-434A-8D54-7C6D658ABC9E}" srcId="{01D8CD05-030B-427B-92D2-90B588BBA24B}" destId="{5DE8D13A-0F33-4954-9A9E-4B46A0D649A1}" srcOrd="1" destOrd="0" parTransId="{1CAA72C5-0088-40B7-AA56-4D0B92C2E652}" sibTransId="{709454F7-6D2E-4091-B994-05F76689A228}"/>
    <dgm:cxn modelId="{546D3376-3238-451C-AAD8-9DA259880098}" type="presOf" srcId="{D34EE227-28D6-409E-943A-9D80AF74B531}" destId="{4F68BCDE-FE32-4E89-84BE-C3695EB6924D}" srcOrd="0" destOrd="2" presId="urn:microsoft.com/office/officeart/2005/8/layout/hList1"/>
    <dgm:cxn modelId="{A1A6791F-95D6-4876-95BB-81374C0BEBBD}" type="presOf" srcId="{F2B5B5F3-A583-4C18-B908-9B78DC662B6E}" destId="{71C3AA00-D542-4365-B8B8-6F0CA84BB892}" srcOrd="0" destOrd="0" presId="urn:microsoft.com/office/officeart/2005/8/layout/hList1"/>
    <dgm:cxn modelId="{23CB5724-AACF-4B07-B374-1A12765BE464}" type="presParOf" srcId="{E2AE1C48-0EF4-439B-8BDD-98A972BD016B}" destId="{D121B652-C639-464E-9F7B-5A25091C6F5B}" srcOrd="0" destOrd="0" presId="urn:microsoft.com/office/officeart/2005/8/layout/hList1"/>
    <dgm:cxn modelId="{4CA2BECF-D006-4D51-802B-4F9CDC85920E}" type="presParOf" srcId="{D121B652-C639-464E-9F7B-5A25091C6F5B}" destId="{7545A818-CEE8-4823-820A-2426EA127CAE}" srcOrd="0" destOrd="0" presId="urn:microsoft.com/office/officeart/2005/8/layout/hList1"/>
    <dgm:cxn modelId="{4B5BE405-4A4B-449D-86C6-CF1C6B2FB2CB}" type="presParOf" srcId="{D121B652-C639-464E-9F7B-5A25091C6F5B}" destId="{5B6F4439-4A76-4127-88EC-9EB660B0DD6D}" srcOrd="1" destOrd="0" presId="urn:microsoft.com/office/officeart/2005/8/layout/hList1"/>
    <dgm:cxn modelId="{63237694-F280-43AF-A230-331CD6DA89C5}" type="presParOf" srcId="{E2AE1C48-0EF4-439B-8BDD-98A972BD016B}" destId="{D65E2027-DA2B-409B-ACB3-7FA97F30467E}" srcOrd="1" destOrd="0" presId="urn:microsoft.com/office/officeart/2005/8/layout/hList1"/>
    <dgm:cxn modelId="{A70EE834-394A-4A2B-967E-77ABCA9BCE05}" type="presParOf" srcId="{E2AE1C48-0EF4-439B-8BDD-98A972BD016B}" destId="{31C768BE-0DE6-4305-A5AF-31F1A0705E5A}" srcOrd="2" destOrd="0" presId="urn:microsoft.com/office/officeart/2005/8/layout/hList1"/>
    <dgm:cxn modelId="{8E5F6CDE-B6C4-450C-8921-786D550E1191}" type="presParOf" srcId="{31C768BE-0DE6-4305-A5AF-31F1A0705E5A}" destId="{71C3AA00-D542-4365-B8B8-6F0CA84BB892}" srcOrd="0" destOrd="0" presId="urn:microsoft.com/office/officeart/2005/8/layout/hList1"/>
    <dgm:cxn modelId="{62FACE27-3D9B-470C-AD9D-B8109846A0E5}" type="presParOf" srcId="{31C768BE-0DE6-4305-A5AF-31F1A0705E5A}" destId="{180A4696-7FCE-4C0E-B12A-9CBB82891755}" srcOrd="1" destOrd="0" presId="urn:microsoft.com/office/officeart/2005/8/layout/hList1"/>
    <dgm:cxn modelId="{32D8F656-8D46-4479-9252-B583780B30D4}" type="presParOf" srcId="{E2AE1C48-0EF4-439B-8BDD-98A972BD016B}" destId="{E78A31E5-DC4D-42EC-80F0-3A86525AD9BD}" srcOrd="3" destOrd="0" presId="urn:microsoft.com/office/officeart/2005/8/layout/hList1"/>
    <dgm:cxn modelId="{BD8774B5-41F9-44B9-B033-7FF0AE152B82}" type="presParOf" srcId="{E2AE1C48-0EF4-439B-8BDD-98A972BD016B}" destId="{31DE1665-9B09-4032-9DDA-0A63A43A6DC1}" srcOrd="4" destOrd="0" presId="urn:microsoft.com/office/officeart/2005/8/layout/hList1"/>
    <dgm:cxn modelId="{A1227896-E6D4-46E6-B460-767AB369BC51}" type="presParOf" srcId="{31DE1665-9B09-4032-9DDA-0A63A43A6DC1}" destId="{6DBF277E-B978-498D-A511-C1F433AFF918}" srcOrd="0" destOrd="0" presId="urn:microsoft.com/office/officeart/2005/8/layout/hList1"/>
    <dgm:cxn modelId="{36F99569-DCA0-4489-89DB-DACE93913846}" type="presParOf" srcId="{31DE1665-9B09-4032-9DDA-0A63A43A6DC1}" destId="{4F68BCDE-FE32-4E89-84BE-C3695EB6924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C1FCB55-BAC5-441D-A48C-15D06869D12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01D8CD05-030B-427B-92D2-90B588BBA24B}">
      <dgm:prSet phldrT="[ข้อความ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3200" b="1" dirty="0" smtClean="0">
              <a:cs typeface="+mj-cs"/>
            </a:rPr>
            <a:t>การฟอกเลือดด้วยเครื่องไตเทียม</a:t>
          </a:r>
          <a:endParaRPr lang="th-TH" sz="3200" b="1" dirty="0">
            <a:cs typeface="+mj-cs"/>
          </a:endParaRPr>
        </a:p>
      </dgm:t>
    </dgm:pt>
    <dgm:pt modelId="{B1EAEB5F-3073-49CF-B6FF-BB8A818433E6}" type="parTrans" cxnId="{00351C6B-9C59-494C-86A9-E5B7EE59B22C}">
      <dgm:prSet/>
      <dgm:spPr/>
      <dgm:t>
        <a:bodyPr/>
        <a:lstStyle/>
        <a:p>
          <a:endParaRPr lang="th-TH" b="1"/>
        </a:p>
      </dgm:t>
    </dgm:pt>
    <dgm:pt modelId="{4DE4043D-5788-495F-87F4-BC422041D243}" type="sibTrans" cxnId="{00351C6B-9C59-494C-86A9-E5B7EE59B22C}">
      <dgm:prSet/>
      <dgm:spPr/>
      <dgm:t>
        <a:bodyPr/>
        <a:lstStyle/>
        <a:p>
          <a:endParaRPr lang="th-TH" b="1"/>
        </a:p>
      </dgm:t>
    </dgm:pt>
    <dgm:pt modelId="{3DDE8B60-19D5-413D-B20D-482B4A6B70F0}">
      <dgm:prSet phldrT="[ข้อความ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ข้าราชการเบิกได้ 2000 บาท/ครั้ง </a:t>
          </a:r>
          <a:endParaRPr lang="th-TH" b="1" dirty="0">
            <a:cs typeface="+mj-cs"/>
          </a:endParaRPr>
        </a:p>
      </dgm:t>
    </dgm:pt>
    <dgm:pt modelId="{0031212D-A8E1-4258-AD3D-ACE9C374DEC6}" type="parTrans" cxnId="{AD0FF09D-7F6F-4585-A585-96C00ED1D369}">
      <dgm:prSet/>
      <dgm:spPr/>
      <dgm:t>
        <a:bodyPr/>
        <a:lstStyle/>
        <a:p>
          <a:endParaRPr lang="th-TH" b="1"/>
        </a:p>
      </dgm:t>
    </dgm:pt>
    <dgm:pt modelId="{A945B0A5-87A3-43B7-97C4-55F7FCEBD2CD}" type="sibTrans" cxnId="{AD0FF09D-7F6F-4585-A585-96C00ED1D369}">
      <dgm:prSet/>
      <dgm:spPr/>
      <dgm:t>
        <a:bodyPr/>
        <a:lstStyle/>
        <a:p>
          <a:endParaRPr lang="th-TH" b="1"/>
        </a:p>
      </dgm:t>
    </dgm:pt>
    <dgm:pt modelId="{F2B5B5F3-A583-4C18-B908-9B78DC662B6E}">
      <dgm:prSet phldrT="[ข้อความ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3200" b="1" dirty="0" smtClean="0">
              <a:cs typeface="+mj-cs"/>
            </a:rPr>
            <a:t>การล้างทางช่องท้อง</a:t>
          </a:r>
          <a:endParaRPr lang="th-TH" sz="3200" b="1" dirty="0">
            <a:cs typeface="+mj-cs"/>
          </a:endParaRPr>
        </a:p>
      </dgm:t>
    </dgm:pt>
    <dgm:pt modelId="{FCE53DA0-0F65-4B20-A469-ADDDEAFCE644}" type="parTrans" cxnId="{4FA861F9-2A0E-494A-9B9A-40356B044DA8}">
      <dgm:prSet/>
      <dgm:spPr/>
      <dgm:t>
        <a:bodyPr/>
        <a:lstStyle/>
        <a:p>
          <a:endParaRPr lang="th-TH" b="1"/>
        </a:p>
      </dgm:t>
    </dgm:pt>
    <dgm:pt modelId="{5C9533EB-92CD-4C0D-BC85-9DDFA469CB6E}" type="sibTrans" cxnId="{4FA861F9-2A0E-494A-9B9A-40356B044DA8}">
      <dgm:prSet/>
      <dgm:spPr/>
      <dgm:t>
        <a:bodyPr/>
        <a:lstStyle/>
        <a:p>
          <a:endParaRPr lang="th-TH" b="1"/>
        </a:p>
      </dgm:t>
    </dgm:pt>
    <dgm:pt modelId="{03B2E1AB-F30A-41B2-905C-314D2ECA2733}">
      <dgm:prSet phldrT="[ข้อความ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ข้าราชการเบิกได้ทั้งหมด</a:t>
          </a:r>
          <a:endParaRPr lang="th-TH" b="1" dirty="0">
            <a:cs typeface="+mj-cs"/>
          </a:endParaRPr>
        </a:p>
      </dgm:t>
    </dgm:pt>
    <dgm:pt modelId="{F4E0C80D-D27B-44AD-9E38-D2D888D652D0}" type="parTrans" cxnId="{FEFAE857-DBA6-445A-A209-5FB5EC50DECF}">
      <dgm:prSet/>
      <dgm:spPr/>
      <dgm:t>
        <a:bodyPr/>
        <a:lstStyle/>
        <a:p>
          <a:endParaRPr lang="th-TH" b="1"/>
        </a:p>
      </dgm:t>
    </dgm:pt>
    <dgm:pt modelId="{901907DC-444E-4AF3-8871-3B80E049A490}" type="sibTrans" cxnId="{FEFAE857-DBA6-445A-A209-5FB5EC50DECF}">
      <dgm:prSet/>
      <dgm:spPr/>
      <dgm:t>
        <a:bodyPr/>
        <a:lstStyle/>
        <a:p>
          <a:endParaRPr lang="th-TH" b="1"/>
        </a:p>
      </dgm:t>
    </dgm:pt>
    <dgm:pt modelId="{82AFDDD3-19EB-4866-9EBF-3F93CA47CD09}">
      <dgm:prSet phldrT="[ข้อความ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sz="3200" b="1" dirty="0" smtClean="0">
              <a:cs typeface="+mj-cs"/>
            </a:rPr>
            <a:t>การปลูกถ่ายไต</a:t>
          </a:r>
          <a:endParaRPr lang="th-TH" sz="3200" b="1" dirty="0">
            <a:cs typeface="+mj-cs"/>
          </a:endParaRPr>
        </a:p>
      </dgm:t>
    </dgm:pt>
    <dgm:pt modelId="{C45B15AC-CA49-44FB-8EE0-CB27E437381A}" type="parTrans" cxnId="{1CC4F996-73C0-467B-8D6D-F191D1B53157}">
      <dgm:prSet/>
      <dgm:spPr/>
      <dgm:t>
        <a:bodyPr/>
        <a:lstStyle/>
        <a:p>
          <a:endParaRPr lang="th-TH" b="1"/>
        </a:p>
      </dgm:t>
    </dgm:pt>
    <dgm:pt modelId="{D5E29583-BFD5-4D2E-BAA8-EDC971D02AD1}" type="sibTrans" cxnId="{1CC4F996-73C0-467B-8D6D-F191D1B53157}">
      <dgm:prSet/>
      <dgm:spPr/>
      <dgm:t>
        <a:bodyPr/>
        <a:lstStyle/>
        <a:p>
          <a:endParaRPr lang="th-TH" b="1"/>
        </a:p>
      </dgm:t>
    </dgm:pt>
    <dgm:pt modelId="{C6A8FAC3-9B11-4BDE-B525-D83FD8FBD8F8}">
      <dgm:prSet phldrT="[ข้อความ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ข้าราชการเบิกได้ทั้งหมด</a:t>
          </a:r>
          <a:endParaRPr lang="th-TH" b="1" dirty="0">
            <a:cs typeface="+mj-cs"/>
          </a:endParaRPr>
        </a:p>
      </dgm:t>
    </dgm:pt>
    <dgm:pt modelId="{E6CD789B-9859-4F91-8F8C-6F52C999E377}" type="parTrans" cxnId="{8D45851B-1933-49BB-A268-CF22D101CF14}">
      <dgm:prSet/>
      <dgm:spPr/>
      <dgm:t>
        <a:bodyPr/>
        <a:lstStyle/>
        <a:p>
          <a:endParaRPr lang="th-TH" b="1"/>
        </a:p>
      </dgm:t>
    </dgm:pt>
    <dgm:pt modelId="{4EFE0F16-1CAB-4AE2-85C9-76415A167104}" type="sibTrans" cxnId="{8D45851B-1933-49BB-A268-CF22D101CF14}">
      <dgm:prSet/>
      <dgm:spPr/>
      <dgm:t>
        <a:bodyPr/>
        <a:lstStyle/>
        <a:p>
          <a:endParaRPr lang="th-TH" b="1"/>
        </a:p>
      </dgm:t>
    </dgm:pt>
    <dgm:pt modelId="{2A45CFA9-7B89-4396-833F-D10BB388D02D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ปกส. ต้องรอยื่นเรื่องขออนุมัติสิทธิ  ได้ 1,000-1,500 บ ไม่เกิน 3 ครั้ง/สัปดาห์</a:t>
          </a:r>
        </a:p>
      </dgm:t>
    </dgm:pt>
    <dgm:pt modelId="{6EA5209E-04FB-48BB-B826-1804FDBE4020}" type="parTrans" cxnId="{C31A7362-AF97-4AF9-B198-AF245D751090}">
      <dgm:prSet/>
      <dgm:spPr/>
      <dgm:t>
        <a:bodyPr/>
        <a:lstStyle/>
        <a:p>
          <a:endParaRPr lang="th-TH" b="1"/>
        </a:p>
      </dgm:t>
    </dgm:pt>
    <dgm:pt modelId="{92516A36-7C95-4B41-AFCC-A21338B7782A}" type="sibTrans" cxnId="{C31A7362-AF97-4AF9-B198-AF245D751090}">
      <dgm:prSet/>
      <dgm:spPr/>
      <dgm:t>
        <a:bodyPr/>
        <a:lstStyle/>
        <a:p>
          <a:endParaRPr lang="th-TH" b="1"/>
        </a:p>
      </dgm:t>
    </dgm:pt>
    <dgm:pt modelId="{840DC9A6-DF90-43CF-B927-16F3EBE76FB4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สิทธิ สปสช. ผู้เริ่มเลือดหลัง 1 ตค. 51 ใช้สิทธิไม่ได้ ยกเว้นผู้มีข้อห้ามทางการแพทย์ต่อการล้างไตทางช่องท้อง  </a:t>
          </a:r>
        </a:p>
      </dgm:t>
    </dgm:pt>
    <dgm:pt modelId="{E29465E2-9337-477C-B12D-13EF1FE1E141}" type="parTrans" cxnId="{65F8049C-E844-4A59-B996-C05BE41D4E42}">
      <dgm:prSet/>
      <dgm:spPr/>
      <dgm:t>
        <a:bodyPr/>
        <a:lstStyle/>
        <a:p>
          <a:endParaRPr lang="th-TH" b="1"/>
        </a:p>
      </dgm:t>
    </dgm:pt>
    <dgm:pt modelId="{16C7278A-C7DA-4E3B-8F06-30F3DEC4B380}" type="sibTrans" cxnId="{65F8049C-E844-4A59-B996-C05BE41D4E42}">
      <dgm:prSet/>
      <dgm:spPr/>
      <dgm:t>
        <a:bodyPr/>
        <a:lstStyle/>
        <a:p>
          <a:endParaRPr lang="th-TH" b="1"/>
        </a:p>
      </dgm:t>
    </dgm:pt>
    <dgm:pt modelId="{6221352E-F3E7-43BC-80EC-BF9297875C80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ปกส.ต้องรอยื่นเรื่องขออนุมัติสิทธิ เบิกได้ ไม่เกิน 20,000 บ/ด</a:t>
          </a:r>
        </a:p>
      </dgm:t>
    </dgm:pt>
    <dgm:pt modelId="{1CA69D77-C166-4E73-AA10-4DBCDC514FE6}" type="parTrans" cxnId="{44ED581D-4B0B-4253-92EF-695DFAC6C537}">
      <dgm:prSet/>
      <dgm:spPr/>
      <dgm:t>
        <a:bodyPr/>
        <a:lstStyle/>
        <a:p>
          <a:endParaRPr lang="th-TH" b="1"/>
        </a:p>
      </dgm:t>
    </dgm:pt>
    <dgm:pt modelId="{705700B9-DF75-4B96-AF48-616196CBFE05}" type="sibTrans" cxnId="{44ED581D-4B0B-4253-92EF-695DFAC6C537}">
      <dgm:prSet/>
      <dgm:spPr/>
      <dgm:t>
        <a:bodyPr/>
        <a:lstStyle/>
        <a:p>
          <a:endParaRPr lang="th-TH" b="1"/>
        </a:p>
      </dgm:t>
    </dgm:pt>
    <dgm:pt modelId="{2F075A77-2816-427B-9DCA-6D33BC507BCE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สปสช.ใช้สิทธิได้ทุกราย</a:t>
          </a:r>
        </a:p>
      </dgm:t>
    </dgm:pt>
    <dgm:pt modelId="{B0A21987-797D-48DE-AD35-7258368766E6}" type="parTrans" cxnId="{AF436344-43FB-427A-BA10-F45BB35589E7}">
      <dgm:prSet/>
      <dgm:spPr/>
      <dgm:t>
        <a:bodyPr/>
        <a:lstStyle/>
        <a:p>
          <a:endParaRPr lang="th-TH" b="1"/>
        </a:p>
      </dgm:t>
    </dgm:pt>
    <dgm:pt modelId="{B4ACF221-888D-4B3A-BC5D-ACC4C5FE702D}" type="sibTrans" cxnId="{AF436344-43FB-427A-BA10-F45BB35589E7}">
      <dgm:prSet/>
      <dgm:spPr/>
      <dgm:t>
        <a:bodyPr/>
        <a:lstStyle/>
        <a:p>
          <a:endParaRPr lang="th-TH" b="1"/>
        </a:p>
      </dgm:t>
    </dgm:pt>
    <dgm:pt modelId="{19B363A0-1A9F-417B-A828-F7CF378ADACB}">
      <dgm:prSet phldrT="[ข้อความ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ปกส.ต้องรอยื่นเรื่องขออนุมัติสิทธิได้ตามข้อกำหนด</a:t>
          </a:r>
        </a:p>
      </dgm:t>
    </dgm:pt>
    <dgm:pt modelId="{FB058380-995A-428D-AE76-B3BB0DEC0299}" type="parTrans" cxnId="{071B9933-03AE-4D0A-94DA-5CC77A5FFC3D}">
      <dgm:prSet/>
      <dgm:spPr/>
      <dgm:t>
        <a:bodyPr/>
        <a:lstStyle/>
        <a:p>
          <a:endParaRPr lang="th-TH" b="1"/>
        </a:p>
      </dgm:t>
    </dgm:pt>
    <dgm:pt modelId="{A70A0A78-358A-4C16-B920-CE6685EE43CC}" type="sibTrans" cxnId="{071B9933-03AE-4D0A-94DA-5CC77A5FFC3D}">
      <dgm:prSet/>
      <dgm:spPr/>
      <dgm:t>
        <a:bodyPr/>
        <a:lstStyle/>
        <a:p>
          <a:endParaRPr lang="th-TH" b="1"/>
        </a:p>
      </dgm:t>
    </dgm:pt>
    <dgm:pt modelId="{A8168A17-F0A4-44DF-BABC-A4136648A94C}">
      <dgm:prSet phldrT="[ข้อความ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th-TH" b="1" dirty="0" smtClean="0">
              <a:effectLst/>
              <a:latin typeface="Calibri"/>
              <a:cs typeface="+mj-cs"/>
              <a:sym typeface="Wingdings"/>
            </a:rPr>
            <a:t>สิทธิบัตรทอง ต้องไปสมัครเข้าร่วมโครงการกับ รพ รัฐที่เข้าร่วมเมื่ออนุมัติจึงใช้สิทธิได้</a:t>
          </a:r>
        </a:p>
      </dgm:t>
    </dgm:pt>
    <dgm:pt modelId="{7EF466DA-13C3-47A7-B057-8DF605D9D95C}" type="parTrans" cxnId="{E1E05590-EA37-4426-BE74-7FC849E33AD0}">
      <dgm:prSet/>
      <dgm:spPr/>
      <dgm:t>
        <a:bodyPr/>
        <a:lstStyle/>
        <a:p>
          <a:endParaRPr lang="th-TH" b="1"/>
        </a:p>
      </dgm:t>
    </dgm:pt>
    <dgm:pt modelId="{F186BB3C-1564-4CC3-850D-5F200E09DE85}" type="sibTrans" cxnId="{E1E05590-EA37-4426-BE74-7FC849E33AD0}">
      <dgm:prSet/>
      <dgm:spPr/>
      <dgm:t>
        <a:bodyPr/>
        <a:lstStyle/>
        <a:p>
          <a:endParaRPr lang="th-TH" b="1"/>
        </a:p>
      </dgm:t>
    </dgm:pt>
    <dgm:pt modelId="{E2AE1C48-0EF4-439B-8BDD-98A972BD016B}" type="pres">
      <dgm:prSet presAssocID="{4C1FCB55-BAC5-441D-A48C-15D06869D1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D121B652-C639-464E-9F7B-5A25091C6F5B}" type="pres">
      <dgm:prSet presAssocID="{01D8CD05-030B-427B-92D2-90B588BBA24B}" presName="composite" presStyleCnt="0"/>
      <dgm:spPr/>
    </dgm:pt>
    <dgm:pt modelId="{7545A818-CEE8-4823-820A-2426EA127CAE}" type="pres">
      <dgm:prSet presAssocID="{01D8CD05-030B-427B-92D2-90B588BBA24B}" presName="parTx" presStyleLbl="alignNode1" presStyleIdx="0" presStyleCnt="3" custScaleY="118760" custLinFactNeighborX="-14049" custLinFactNeighborY="-112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B6F4439-4A76-4127-88EC-9EB660B0DD6D}" type="pres">
      <dgm:prSet presAssocID="{01D8CD05-030B-427B-92D2-90B588BBA24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65E2027-DA2B-409B-ACB3-7FA97F30467E}" type="pres">
      <dgm:prSet presAssocID="{4DE4043D-5788-495F-87F4-BC422041D243}" presName="space" presStyleCnt="0"/>
      <dgm:spPr/>
    </dgm:pt>
    <dgm:pt modelId="{31C768BE-0DE6-4305-A5AF-31F1A0705E5A}" type="pres">
      <dgm:prSet presAssocID="{F2B5B5F3-A583-4C18-B908-9B78DC662B6E}" presName="composite" presStyleCnt="0"/>
      <dgm:spPr/>
    </dgm:pt>
    <dgm:pt modelId="{71C3AA00-D542-4365-B8B8-6F0CA84BB892}" type="pres">
      <dgm:prSet presAssocID="{F2B5B5F3-A583-4C18-B908-9B78DC662B6E}" presName="parTx" presStyleLbl="alignNode1" presStyleIdx="1" presStyleCnt="3" custScaleY="113492" custLinFactNeighborX="972" custLinFactNeighborY="-1229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80A4696-7FCE-4C0E-B12A-9CBB82891755}" type="pres">
      <dgm:prSet presAssocID="{F2B5B5F3-A583-4C18-B908-9B78DC662B6E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78A31E5-DC4D-42EC-80F0-3A86525AD9BD}" type="pres">
      <dgm:prSet presAssocID="{5C9533EB-92CD-4C0D-BC85-9DDFA469CB6E}" presName="space" presStyleCnt="0"/>
      <dgm:spPr/>
    </dgm:pt>
    <dgm:pt modelId="{31DE1665-9B09-4032-9DDA-0A63A43A6DC1}" type="pres">
      <dgm:prSet presAssocID="{82AFDDD3-19EB-4866-9EBF-3F93CA47CD09}" presName="composite" presStyleCnt="0"/>
      <dgm:spPr/>
    </dgm:pt>
    <dgm:pt modelId="{6DBF277E-B978-498D-A511-C1F433AFF918}" type="pres">
      <dgm:prSet presAssocID="{82AFDDD3-19EB-4866-9EBF-3F93CA47CD09}" presName="parTx" presStyleLbl="alignNode1" presStyleIdx="2" presStyleCnt="3" custScaleY="113492" custLinFactNeighborX="-1234" custLinFactNeighborY="-96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F68BCDE-FE32-4E89-84BE-C3695EB6924D}" type="pres">
      <dgm:prSet presAssocID="{82AFDDD3-19EB-4866-9EBF-3F93CA47CD09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4EAE8548-6832-4DC8-B1E4-34958838876C}" type="presOf" srcId="{F2B5B5F3-A583-4C18-B908-9B78DC662B6E}" destId="{71C3AA00-D542-4365-B8B8-6F0CA84BB892}" srcOrd="0" destOrd="0" presId="urn:microsoft.com/office/officeart/2005/8/layout/hList1"/>
    <dgm:cxn modelId="{65F8049C-E844-4A59-B996-C05BE41D4E42}" srcId="{01D8CD05-030B-427B-92D2-90B588BBA24B}" destId="{840DC9A6-DF90-43CF-B927-16F3EBE76FB4}" srcOrd="2" destOrd="0" parTransId="{E29465E2-9337-477C-B12D-13EF1FE1E141}" sibTransId="{16C7278A-C7DA-4E3B-8F06-30F3DEC4B380}"/>
    <dgm:cxn modelId="{07A79F35-9655-498E-AF29-C5BF206DCB03}" type="presOf" srcId="{840DC9A6-DF90-43CF-B927-16F3EBE76FB4}" destId="{5B6F4439-4A76-4127-88EC-9EB660B0DD6D}" srcOrd="0" destOrd="2" presId="urn:microsoft.com/office/officeart/2005/8/layout/hList1"/>
    <dgm:cxn modelId="{071B9933-03AE-4D0A-94DA-5CC77A5FFC3D}" srcId="{82AFDDD3-19EB-4866-9EBF-3F93CA47CD09}" destId="{19B363A0-1A9F-417B-A828-F7CF378ADACB}" srcOrd="1" destOrd="0" parTransId="{FB058380-995A-428D-AE76-B3BB0DEC0299}" sibTransId="{A70A0A78-358A-4C16-B920-CE6685EE43CC}"/>
    <dgm:cxn modelId="{3F0F7D17-155F-470B-A832-90C031E02E06}" type="presOf" srcId="{4C1FCB55-BAC5-441D-A48C-15D06869D12D}" destId="{E2AE1C48-0EF4-439B-8BDD-98A972BD016B}" srcOrd="0" destOrd="0" presId="urn:microsoft.com/office/officeart/2005/8/layout/hList1"/>
    <dgm:cxn modelId="{6F053E6A-E9DF-4630-9482-A4237137BD39}" type="presOf" srcId="{A8168A17-F0A4-44DF-BABC-A4136648A94C}" destId="{4F68BCDE-FE32-4E89-84BE-C3695EB6924D}" srcOrd="0" destOrd="2" presId="urn:microsoft.com/office/officeart/2005/8/layout/hList1"/>
    <dgm:cxn modelId="{47683C0C-05F8-4D60-95CC-17C06F05C1E7}" type="presOf" srcId="{19B363A0-1A9F-417B-A828-F7CF378ADACB}" destId="{4F68BCDE-FE32-4E89-84BE-C3695EB6924D}" srcOrd="0" destOrd="1" presId="urn:microsoft.com/office/officeart/2005/8/layout/hList1"/>
    <dgm:cxn modelId="{4FA861F9-2A0E-494A-9B9A-40356B044DA8}" srcId="{4C1FCB55-BAC5-441D-A48C-15D06869D12D}" destId="{F2B5B5F3-A583-4C18-B908-9B78DC662B6E}" srcOrd="1" destOrd="0" parTransId="{FCE53DA0-0F65-4B20-A469-ADDDEAFCE644}" sibTransId="{5C9533EB-92CD-4C0D-BC85-9DDFA469CB6E}"/>
    <dgm:cxn modelId="{51322B87-2242-4400-88CE-9E99EFBFC6DF}" type="presOf" srcId="{03B2E1AB-F30A-41B2-905C-314D2ECA2733}" destId="{180A4696-7FCE-4C0E-B12A-9CBB82891755}" srcOrd="0" destOrd="0" presId="urn:microsoft.com/office/officeart/2005/8/layout/hList1"/>
    <dgm:cxn modelId="{6381CFE5-1DD5-41B3-8309-04823FCF8B93}" type="presOf" srcId="{2A45CFA9-7B89-4396-833F-D10BB388D02D}" destId="{5B6F4439-4A76-4127-88EC-9EB660B0DD6D}" srcOrd="0" destOrd="1" presId="urn:microsoft.com/office/officeart/2005/8/layout/hList1"/>
    <dgm:cxn modelId="{1CC4F996-73C0-467B-8D6D-F191D1B53157}" srcId="{4C1FCB55-BAC5-441D-A48C-15D06869D12D}" destId="{82AFDDD3-19EB-4866-9EBF-3F93CA47CD09}" srcOrd="2" destOrd="0" parTransId="{C45B15AC-CA49-44FB-8EE0-CB27E437381A}" sibTransId="{D5E29583-BFD5-4D2E-BAA8-EDC971D02AD1}"/>
    <dgm:cxn modelId="{E1E05590-EA37-4426-BE74-7FC849E33AD0}" srcId="{82AFDDD3-19EB-4866-9EBF-3F93CA47CD09}" destId="{A8168A17-F0A4-44DF-BABC-A4136648A94C}" srcOrd="2" destOrd="0" parTransId="{7EF466DA-13C3-47A7-B057-8DF605D9D95C}" sibTransId="{F186BB3C-1564-4CC3-850D-5F200E09DE85}"/>
    <dgm:cxn modelId="{8D45851B-1933-49BB-A268-CF22D101CF14}" srcId="{82AFDDD3-19EB-4866-9EBF-3F93CA47CD09}" destId="{C6A8FAC3-9B11-4BDE-B525-D83FD8FBD8F8}" srcOrd="0" destOrd="0" parTransId="{E6CD789B-9859-4F91-8F8C-6F52C999E377}" sibTransId="{4EFE0F16-1CAB-4AE2-85C9-76415A167104}"/>
    <dgm:cxn modelId="{AD0FF09D-7F6F-4585-A585-96C00ED1D369}" srcId="{01D8CD05-030B-427B-92D2-90B588BBA24B}" destId="{3DDE8B60-19D5-413D-B20D-482B4A6B70F0}" srcOrd="0" destOrd="0" parTransId="{0031212D-A8E1-4258-AD3D-ACE9C374DEC6}" sibTransId="{A945B0A5-87A3-43B7-97C4-55F7FCEBD2CD}"/>
    <dgm:cxn modelId="{AF436344-43FB-427A-BA10-F45BB35589E7}" srcId="{F2B5B5F3-A583-4C18-B908-9B78DC662B6E}" destId="{2F075A77-2816-427B-9DCA-6D33BC507BCE}" srcOrd="2" destOrd="0" parTransId="{B0A21987-797D-48DE-AD35-7258368766E6}" sibTransId="{B4ACF221-888D-4B3A-BC5D-ACC4C5FE702D}"/>
    <dgm:cxn modelId="{FEFAE857-DBA6-445A-A209-5FB5EC50DECF}" srcId="{F2B5B5F3-A583-4C18-B908-9B78DC662B6E}" destId="{03B2E1AB-F30A-41B2-905C-314D2ECA2733}" srcOrd="0" destOrd="0" parTransId="{F4E0C80D-D27B-44AD-9E38-D2D888D652D0}" sibTransId="{901907DC-444E-4AF3-8871-3B80E049A490}"/>
    <dgm:cxn modelId="{9432F7BE-E667-478B-A20B-4FE1AE51943F}" type="presOf" srcId="{6221352E-F3E7-43BC-80EC-BF9297875C80}" destId="{180A4696-7FCE-4C0E-B12A-9CBB82891755}" srcOrd="0" destOrd="1" presId="urn:microsoft.com/office/officeart/2005/8/layout/hList1"/>
    <dgm:cxn modelId="{00351C6B-9C59-494C-86A9-E5B7EE59B22C}" srcId="{4C1FCB55-BAC5-441D-A48C-15D06869D12D}" destId="{01D8CD05-030B-427B-92D2-90B588BBA24B}" srcOrd="0" destOrd="0" parTransId="{B1EAEB5F-3073-49CF-B6FF-BB8A818433E6}" sibTransId="{4DE4043D-5788-495F-87F4-BC422041D243}"/>
    <dgm:cxn modelId="{44ED581D-4B0B-4253-92EF-695DFAC6C537}" srcId="{F2B5B5F3-A583-4C18-B908-9B78DC662B6E}" destId="{6221352E-F3E7-43BC-80EC-BF9297875C80}" srcOrd="1" destOrd="0" parTransId="{1CA69D77-C166-4E73-AA10-4DBCDC514FE6}" sibTransId="{705700B9-DF75-4B96-AF48-616196CBFE05}"/>
    <dgm:cxn modelId="{E1AB3F40-F605-4313-81E1-0B598088AE4E}" type="presOf" srcId="{3DDE8B60-19D5-413D-B20D-482B4A6B70F0}" destId="{5B6F4439-4A76-4127-88EC-9EB660B0DD6D}" srcOrd="0" destOrd="0" presId="urn:microsoft.com/office/officeart/2005/8/layout/hList1"/>
    <dgm:cxn modelId="{3C4E76B3-5A67-454B-A765-F9FA5067C6D9}" type="presOf" srcId="{82AFDDD3-19EB-4866-9EBF-3F93CA47CD09}" destId="{6DBF277E-B978-498D-A511-C1F433AFF918}" srcOrd="0" destOrd="0" presId="urn:microsoft.com/office/officeart/2005/8/layout/hList1"/>
    <dgm:cxn modelId="{D27EC77B-6D7E-4414-9CF7-420278F96853}" type="presOf" srcId="{2F075A77-2816-427B-9DCA-6D33BC507BCE}" destId="{180A4696-7FCE-4C0E-B12A-9CBB82891755}" srcOrd="0" destOrd="2" presId="urn:microsoft.com/office/officeart/2005/8/layout/hList1"/>
    <dgm:cxn modelId="{A72690C7-72FB-415B-B497-E0B3BF3FB371}" type="presOf" srcId="{01D8CD05-030B-427B-92D2-90B588BBA24B}" destId="{7545A818-CEE8-4823-820A-2426EA127CAE}" srcOrd="0" destOrd="0" presId="urn:microsoft.com/office/officeart/2005/8/layout/hList1"/>
    <dgm:cxn modelId="{C31A7362-AF97-4AF9-B198-AF245D751090}" srcId="{01D8CD05-030B-427B-92D2-90B588BBA24B}" destId="{2A45CFA9-7B89-4396-833F-D10BB388D02D}" srcOrd="1" destOrd="0" parTransId="{6EA5209E-04FB-48BB-B826-1804FDBE4020}" sibTransId="{92516A36-7C95-4B41-AFCC-A21338B7782A}"/>
    <dgm:cxn modelId="{53C88C6B-8971-4270-AC88-B6D85300544F}" type="presOf" srcId="{C6A8FAC3-9B11-4BDE-B525-D83FD8FBD8F8}" destId="{4F68BCDE-FE32-4E89-84BE-C3695EB6924D}" srcOrd="0" destOrd="0" presId="urn:microsoft.com/office/officeart/2005/8/layout/hList1"/>
    <dgm:cxn modelId="{E9661CC0-3ED6-41A3-9147-EDE1DE9F822D}" type="presParOf" srcId="{E2AE1C48-0EF4-439B-8BDD-98A972BD016B}" destId="{D121B652-C639-464E-9F7B-5A25091C6F5B}" srcOrd="0" destOrd="0" presId="urn:microsoft.com/office/officeart/2005/8/layout/hList1"/>
    <dgm:cxn modelId="{4E088510-7463-4BD4-86A4-E6AE0BC691E3}" type="presParOf" srcId="{D121B652-C639-464E-9F7B-5A25091C6F5B}" destId="{7545A818-CEE8-4823-820A-2426EA127CAE}" srcOrd="0" destOrd="0" presId="urn:microsoft.com/office/officeart/2005/8/layout/hList1"/>
    <dgm:cxn modelId="{A8F1A763-AAA0-47CE-BE49-5C1527CDB849}" type="presParOf" srcId="{D121B652-C639-464E-9F7B-5A25091C6F5B}" destId="{5B6F4439-4A76-4127-88EC-9EB660B0DD6D}" srcOrd="1" destOrd="0" presId="urn:microsoft.com/office/officeart/2005/8/layout/hList1"/>
    <dgm:cxn modelId="{BCA909C2-1F7E-465F-AB21-E61244B6E542}" type="presParOf" srcId="{E2AE1C48-0EF4-439B-8BDD-98A972BD016B}" destId="{D65E2027-DA2B-409B-ACB3-7FA97F30467E}" srcOrd="1" destOrd="0" presId="urn:microsoft.com/office/officeart/2005/8/layout/hList1"/>
    <dgm:cxn modelId="{85A1B6AC-16C4-44F3-B374-A91F267BBDED}" type="presParOf" srcId="{E2AE1C48-0EF4-439B-8BDD-98A972BD016B}" destId="{31C768BE-0DE6-4305-A5AF-31F1A0705E5A}" srcOrd="2" destOrd="0" presId="urn:microsoft.com/office/officeart/2005/8/layout/hList1"/>
    <dgm:cxn modelId="{35868E52-FCF8-45E3-BC43-83638D8E2C6F}" type="presParOf" srcId="{31C768BE-0DE6-4305-A5AF-31F1A0705E5A}" destId="{71C3AA00-D542-4365-B8B8-6F0CA84BB892}" srcOrd="0" destOrd="0" presId="urn:microsoft.com/office/officeart/2005/8/layout/hList1"/>
    <dgm:cxn modelId="{07CE2B5D-C1B9-4DA6-8FAC-AD8A8040701B}" type="presParOf" srcId="{31C768BE-0DE6-4305-A5AF-31F1A0705E5A}" destId="{180A4696-7FCE-4C0E-B12A-9CBB82891755}" srcOrd="1" destOrd="0" presId="urn:microsoft.com/office/officeart/2005/8/layout/hList1"/>
    <dgm:cxn modelId="{2022C8CC-D794-4E09-8E68-3797FCEE5E4B}" type="presParOf" srcId="{E2AE1C48-0EF4-439B-8BDD-98A972BD016B}" destId="{E78A31E5-DC4D-42EC-80F0-3A86525AD9BD}" srcOrd="3" destOrd="0" presId="urn:microsoft.com/office/officeart/2005/8/layout/hList1"/>
    <dgm:cxn modelId="{77C8541B-DC09-4083-AAD2-5845333B007B}" type="presParOf" srcId="{E2AE1C48-0EF4-439B-8BDD-98A972BD016B}" destId="{31DE1665-9B09-4032-9DDA-0A63A43A6DC1}" srcOrd="4" destOrd="0" presId="urn:microsoft.com/office/officeart/2005/8/layout/hList1"/>
    <dgm:cxn modelId="{1555A55B-9EA0-4536-AD8D-8FE043BC45C2}" type="presParOf" srcId="{31DE1665-9B09-4032-9DDA-0A63A43A6DC1}" destId="{6DBF277E-B978-498D-A511-C1F433AFF918}" srcOrd="0" destOrd="0" presId="urn:microsoft.com/office/officeart/2005/8/layout/hList1"/>
    <dgm:cxn modelId="{D1DAA232-8D95-43EA-913B-C658341D493B}" type="presParOf" srcId="{31DE1665-9B09-4032-9DDA-0A63A43A6DC1}" destId="{4F68BCDE-FE32-4E89-84BE-C3695EB6924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C1FCB55-BAC5-441D-A48C-15D06869D12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01D8CD05-030B-427B-92D2-90B588BBA24B}">
      <dgm:prSet phldrT="[ข้อความ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th-TH" sz="3200" b="1" dirty="0" smtClean="0">
              <a:cs typeface="+mj-cs"/>
            </a:rPr>
            <a:t>การฟอกเลือดด้วยเครื่องไตเทียม</a:t>
          </a:r>
          <a:endParaRPr lang="th-TH" sz="3200" b="1" dirty="0">
            <a:cs typeface="+mj-cs"/>
          </a:endParaRPr>
        </a:p>
      </dgm:t>
    </dgm:pt>
    <dgm:pt modelId="{B1EAEB5F-3073-49CF-B6FF-BB8A818433E6}" type="parTrans" cxnId="{00351C6B-9C59-494C-86A9-E5B7EE59B22C}">
      <dgm:prSet/>
      <dgm:spPr/>
      <dgm:t>
        <a:bodyPr/>
        <a:lstStyle/>
        <a:p>
          <a:endParaRPr lang="th-TH" b="1"/>
        </a:p>
      </dgm:t>
    </dgm:pt>
    <dgm:pt modelId="{4DE4043D-5788-495F-87F4-BC422041D243}" type="sibTrans" cxnId="{00351C6B-9C59-494C-86A9-E5B7EE59B22C}">
      <dgm:prSet/>
      <dgm:spPr/>
      <dgm:t>
        <a:bodyPr/>
        <a:lstStyle/>
        <a:p>
          <a:endParaRPr lang="th-TH" b="1"/>
        </a:p>
      </dgm:t>
    </dgm:pt>
    <dgm:pt modelId="{3DDE8B60-19D5-413D-B20D-482B4A6B70F0}">
      <dgm:prSet phldrT="[ข้อความ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th-TH" sz="3600" b="1" dirty="0" smtClean="0">
              <a:effectLst/>
              <a:latin typeface="Calibri"/>
              <a:cs typeface="+mj-cs"/>
              <a:sym typeface="Wingdings"/>
            </a:rPr>
            <a:t>ต้องมีการผ่าตัดต่อเส้นเลือดล่วงหน้าอย่างน้อย 4 เดือน</a:t>
          </a:r>
          <a:endParaRPr lang="th-TH" sz="3600" b="1" dirty="0">
            <a:cs typeface="+mj-cs"/>
          </a:endParaRPr>
        </a:p>
      </dgm:t>
    </dgm:pt>
    <dgm:pt modelId="{0031212D-A8E1-4258-AD3D-ACE9C374DEC6}" type="parTrans" cxnId="{AD0FF09D-7F6F-4585-A585-96C00ED1D369}">
      <dgm:prSet/>
      <dgm:spPr/>
      <dgm:t>
        <a:bodyPr/>
        <a:lstStyle/>
        <a:p>
          <a:endParaRPr lang="th-TH" b="1"/>
        </a:p>
      </dgm:t>
    </dgm:pt>
    <dgm:pt modelId="{A945B0A5-87A3-43B7-97C4-55F7FCEBD2CD}" type="sibTrans" cxnId="{AD0FF09D-7F6F-4585-A585-96C00ED1D369}">
      <dgm:prSet/>
      <dgm:spPr/>
      <dgm:t>
        <a:bodyPr/>
        <a:lstStyle/>
        <a:p>
          <a:endParaRPr lang="th-TH" b="1"/>
        </a:p>
      </dgm:t>
    </dgm:pt>
    <dgm:pt modelId="{F2B5B5F3-A583-4C18-B908-9B78DC662B6E}">
      <dgm:prSet phldrT="[ข้อความ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th-TH" sz="3200" b="1" dirty="0" smtClean="0">
              <a:cs typeface="+mj-cs"/>
            </a:rPr>
            <a:t>การล้างทางช่องท้อง</a:t>
          </a:r>
          <a:endParaRPr lang="th-TH" sz="3200" b="1" dirty="0">
            <a:cs typeface="+mj-cs"/>
          </a:endParaRPr>
        </a:p>
      </dgm:t>
    </dgm:pt>
    <dgm:pt modelId="{FCE53DA0-0F65-4B20-A469-ADDDEAFCE644}" type="parTrans" cxnId="{4FA861F9-2A0E-494A-9B9A-40356B044DA8}">
      <dgm:prSet/>
      <dgm:spPr/>
      <dgm:t>
        <a:bodyPr/>
        <a:lstStyle/>
        <a:p>
          <a:endParaRPr lang="th-TH" b="1"/>
        </a:p>
      </dgm:t>
    </dgm:pt>
    <dgm:pt modelId="{5C9533EB-92CD-4C0D-BC85-9DDFA469CB6E}" type="sibTrans" cxnId="{4FA861F9-2A0E-494A-9B9A-40356B044DA8}">
      <dgm:prSet/>
      <dgm:spPr/>
      <dgm:t>
        <a:bodyPr/>
        <a:lstStyle/>
        <a:p>
          <a:endParaRPr lang="th-TH" b="1"/>
        </a:p>
      </dgm:t>
    </dgm:pt>
    <dgm:pt modelId="{03B2E1AB-F30A-41B2-905C-314D2ECA2733}">
      <dgm:prSet phldrT="[ข้อความ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th-TH" sz="3600" b="1" dirty="0" smtClean="0">
              <a:effectLst/>
              <a:latin typeface="Calibri"/>
              <a:cs typeface="+mj-cs"/>
              <a:sym typeface="Wingdings"/>
            </a:rPr>
            <a:t>ต้องมีการผ่าตัดใส่ท่อพลาสติกฝังไว้หน้าท้องล่วงหน้า 14 วัน</a:t>
          </a:r>
          <a:endParaRPr lang="th-TH" sz="3600" b="1" dirty="0">
            <a:cs typeface="+mj-cs"/>
          </a:endParaRPr>
        </a:p>
      </dgm:t>
    </dgm:pt>
    <dgm:pt modelId="{F4E0C80D-D27B-44AD-9E38-D2D888D652D0}" type="parTrans" cxnId="{FEFAE857-DBA6-445A-A209-5FB5EC50DECF}">
      <dgm:prSet/>
      <dgm:spPr/>
      <dgm:t>
        <a:bodyPr/>
        <a:lstStyle/>
        <a:p>
          <a:endParaRPr lang="th-TH" b="1"/>
        </a:p>
      </dgm:t>
    </dgm:pt>
    <dgm:pt modelId="{901907DC-444E-4AF3-8871-3B80E049A490}" type="sibTrans" cxnId="{FEFAE857-DBA6-445A-A209-5FB5EC50DECF}">
      <dgm:prSet/>
      <dgm:spPr/>
      <dgm:t>
        <a:bodyPr/>
        <a:lstStyle/>
        <a:p>
          <a:endParaRPr lang="th-TH" b="1"/>
        </a:p>
      </dgm:t>
    </dgm:pt>
    <dgm:pt modelId="{82AFDDD3-19EB-4866-9EBF-3F93CA47CD09}">
      <dgm:prSet phldrT="[ข้อความ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th-TH" sz="3200" b="1" dirty="0" smtClean="0">
              <a:cs typeface="+mj-cs"/>
            </a:rPr>
            <a:t>การปลูกถ่ายไต</a:t>
          </a:r>
          <a:endParaRPr lang="th-TH" sz="3200" b="1" dirty="0">
            <a:cs typeface="+mj-cs"/>
          </a:endParaRPr>
        </a:p>
      </dgm:t>
    </dgm:pt>
    <dgm:pt modelId="{C45B15AC-CA49-44FB-8EE0-CB27E437381A}" type="parTrans" cxnId="{1CC4F996-73C0-467B-8D6D-F191D1B53157}">
      <dgm:prSet/>
      <dgm:spPr/>
      <dgm:t>
        <a:bodyPr/>
        <a:lstStyle/>
        <a:p>
          <a:endParaRPr lang="th-TH" b="1"/>
        </a:p>
      </dgm:t>
    </dgm:pt>
    <dgm:pt modelId="{D5E29583-BFD5-4D2E-BAA8-EDC971D02AD1}" type="sibTrans" cxnId="{1CC4F996-73C0-467B-8D6D-F191D1B53157}">
      <dgm:prSet/>
      <dgm:spPr/>
      <dgm:t>
        <a:bodyPr/>
        <a:lstStyle/>
        <a:p>
          <a:endParaRPr lang="th-TH" b="1"/>
        </a:p>
      </dgm:t>
    </dgm:pt>
    <dgm:pt modelId="{C6A8FAC3-9B11-4BDE-B525-D83FD8FBD8F8}">
      <dgm:prSet phldrT="[ข้อความ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h-TH" sz="3600" b="1" dirty="0" smtClean="0">
              <a:effectLst/>
              <a:latin typeface="Calibri"/>
              <a:cs typeface="+mj-cs"/>
              <a:sym typeface="Wingdings"/>
            </a:rPr>
            <a:t>ควรหลีกเลี่ยงการได้รับเลือด</a:t>
          </a:r>
          <a:endParaRPr lang="th-TH" sz="3600" b="1" dirty="0">
            <a:cs typeface="+mj-cs"/>
          </a:endParaRPr>
        </a:p>
      </dgm:t>
    </dgm:pt>
    <dgm:pt modelId="{E6CD789B-9859-4F91-8F8C-6F52C999E377}" type="parTrans" cxnId="{8D45851B-1933-49BB-A268-CF22D101CF14}">
      <dgm:prSet/>
      <dgm:spPr/>
      <dgm:t>
        <a:bodyPr/>
        <a:lstStyle/>
        <a:p>
          <a:endParaRPr lang="th-TH" b="1"/>
        </a:p>
      </dgm:t>
    </dgm:pt>
    <dgm:pt modelId="{4EFE0F16-1CAB-4AE2-85C9-76415A167104}" type="sibTrans" cxnId="{8D45851B-1933-49BB-A268-CF22D101CF14}">
      <dgm:prSet/>
      <dgm:spPr/>
      <dgm:t>
        <a:bodyPr/>
        <a:lstStyle/>
        <a:p>
          <a:endParaRPr lang="th-TH" b="1"/>
        </a:p>
      </dgm:t>
    </dgm:pt>
    <dgm:pt modelId="{E2AE1C48-0EF4-439B-8BDD-98A972BD016B}" type="pres">
      <dgm:prSet presAssocID="{4C1FCB55-BAC5-441D-A48C-15D06869D1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D121B652-C639-464E-9F7B-5A25091C6F5B}" type="pres">
      <dgm:prSet presAssocID="{01D8CD05-030B-427B-92D2-90B588BBA24B}" presName="composite" presStyleCnt="0"/>
      <dgm:spPr/>
    </dgm:pt>
    <dgm:pt modelId="{7545A818-CEE8-4823-820A-2426EA127CAE}" type="pres">
      <dgm:prSet presAssocID="{01D8CD05-030B-427B-92D2-90B588BBA24B}" presName="parTx" presStyleLbl="alignNode1" presStyleIdx="0" presStyleCnt="3" custScaleX="101524" custScaleY="100000" custLinFactNeighborX="-133" custLinFactNeighborY="-213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B6F4439-4A76-4127-88EC-9EB660B0DD6D}" type="pres">
      <dgm:prSet presAssocID="{01D8CD05-030B-427B-92D2-90B588BBA24B}" presName="desTx" presStyleLbl="alignAccFollowNode1" presStyleIdx="0" presStyleCnt="3" custLinFactNeighborX="-895" custLinFactNeighborY="-671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65E2027-DA2B-409B-ACB3-7FA97F30467E}" type="pres">
      <dgm:prSet presAssocID="{4DE4043D-5788-495F-87F4-BC422041D243}" presName="space" presStyleCnt="0"/>
      <dgm:spPr/>
    </dgm:pt>
    <dgm:pt modelId="{31C768BE-0DE6-4305-A5AF-31F1A0705E5A}" type="pres">
      <dgm:prSet presAssocID="{F2B5B5F3-A583-4C18-B908-9B78DC662B6E}" presName="composite" presStyleCnt="0"/>
      <dgm:spPr/>
    </dgm:pt>
    <dgm:pt modelId="{71C3AA00-D542-4365-B8B8-6F0CA84BB892}" type="pres">
      <dgm:prSet presAssocID="{F2B5B5F3-A583-4C18-B908-9B78DC662B6E}" presName="parTx" presStyleLbl="alignNode1" presStyleIdx="1" presStyleCnt="3" custLinFactNeighborX="-2292" custLinFactNeighborY="-200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80A4696-7FCE-4C0E-B12A-9CBB82891755}" type="pres">
      <dgm:prSet presAssocID="{F2B5B5F3-A583-4C18-B908-9B78DC662B6E}" presName="desTx" presStyleLbl="alignAccFollowNode1" presStyleIdx="1" presStyleCnt="3" custLinFactNeighborX="-2292" custLinFactNeighborY="-671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78A31E5-DC4D-42EC-80F0-3A86525AD9BD}" type="pres">
      <dgm:prSet presAssocID="{5C9533EB-92CD-4C0D-BC85-9DDFA469CB6E}" presName="space" presStyleCnt="0"/>
      <dgm:spPr/>
    </dgm:pt>
    <dgm:pt modelId="{31DE1665-9B09-4032-9DDA-0A63A43A6DC1}" type="pres">
      <dgm:prSet presAssocID="{82AFDDD3-19EB-4866-9EBF-3F93CA47CD09}" presName="composite" presStyleCnt="0"/>
      <dgm:spPr/>
    </dgm:pt>
    <dgm:pt modelId="{6DBF277E-B978-498D-A511-C1F433AFF918}" type="pres">
      <dgm:prSet presAssocID="{82AFDDD3-19EB-4866-9EBF-3F93CA47CD09}" presName="parTx" presStyleLbl="alignNode1" presStyleIdx="2" presStyleCnt="3" custLinFactNeighborX="4804" custLinFactNeighborY="-2007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F68BCDE-FE32-4E89-84BE-C3695EB6924D}" type="pres">
      <dgm:prSet presAssocID="{82AFDDD3-19EB-4866-9EBF-3F93CA47CD09}" presName="desTx" presStyleLbl="alignAccFollowNode1" presStyleIdx="2" presStyleCnt="3" custLinFactNeighborX="133" custLinFactNeighborY="-671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00351C6B-9C59-494C-86A9-E5B7EE59B22C}" srcId="{4C1FCB55-BAC5-441D-A48C-15D06869D12D}" destId="{01D8CD05-030B-427B-92D2-90B588BBA24B}" srcOrd="0" destOrd="0" parTransId="{B1EAEB5F-3073-49CF-B6FF-BB8A818433E6}" sibTransId="{4DE4043D-5788-495F-87F4-BC422041D243}"/>
    <dgm:cxn modelId="{8D45851B-1933-49BB-A268-CF22D101CF14}" srcId="{82AFDDD3-19EB-4866-9EBF-3F93CA47CD09}" destId="{C6A8FAC3-9B11-4BDE-B525-D83FD8FBD8F8}" srcOrd="0" destOrd="0" parTransId="{E6CD789B-9859-4F91-8F8C-6F52C999E377}" sibTransId="{4EFE0F16-1CAB-4AE2-85C9-76415A167104}"/>
    <dgm:cxn modelId="{FEFAE857-DBA6-445A-A209-5FB5EC50DECF}" srcId="{F2B5B5F3-A583-4C18-B908-9B78DC662B6E}" destId="{03B2E1AB-F30A-41B2-905C-314D2ECA2733}" srcOrd="0" destOrd="0" parTransId="{F4E0C80D-D27B-44AD-9E38-D2D888D652D0}" sibTransId="{901907DC-444E-4AF3-8871-3B80E049A490}"/>
    <dgm:cxn modelId="{E993F41B-0BB6-4301-8F9A-07E3FB197C2A}" type="presOf" srcId="{03B2E1AB-F30A-41B2-905C-314D2ECA2733}" destId="{180A4696-7FCE-4C0E-B12A-9CBB82891755}" srcOrd="0" destOrd="0" presId="urn:microsoft.com/office/officeart/2005/8/layout/hList1"/>
    <dgm:cxn modelId="{AD0FF09D-7F6F-4585-A585-96C00ED1D369}" srcId="{01D8CD05-030B-427B-92D2-90B588BBA24B}" destId="{3DDE8B60-19D5-413D-B20D-482B4A6B70F0}" srcOrd="0" destOrd="0" parTransId="{0031212D-A8E1-4258-AD3D-ACE9C374DEC6}" sibTransId="{A945B0A5-87A3-43B7-97C4-55F7FCEBD2CD}"/>
    <dgm:cxn modelId="{5C3A9DB7-84C9-407A-A8F3-47EFBBC347BD}" type="presOf" srcId="{F2B5B5F3-A583-4C18-B908-9B78DC662B6E}" destId="{71C3AA00-D542-4365-B8B8-6F0CA84BB892}" srcOrd="0" destOrd="0" presId="urn:microsoft.com/office/officeart/2005/8/layout/hList1"/>
    <dgm:cxn modelId="{788F2D7D-FC2D-47AD-9711-6E4B9A4C4A00}" type="presOf" srcId="{C6A8FAC3-9B11-4BDE-B525-D83FD8FBD8F8}" destId="{4F68BCDE-FE32-4E89-84BE-C3695EB6924D}" srcOrd="0" destOrd="0" presId="urn:microsoft.com/office/officeart/2005/8/layout/hList1"/>
    <dgm:cxn modelId="{B3C24EA3-D887-45A8-9C94-7117FF540ED3}" type="presOf" srcId="{4C1FCB55-BAC5-441D-A48C-15D06869D12D}" destId="{E2AE1C48-0EF4-439B-8BDD-98A972BD016B}" srcOrd="0" destOrd="0" presId="urn:microsoft.com/office/officeart/2005/8/layout/hList1"/>
    <dgm:cxn modelId="{3FEBDBFD-D0F9-4DB5-A8B4-C276A96FA0E2}" type="presOf" srcId="{01D8CD05-030B-427B-92D2-90B588BBA24B}" destId="{7545A818-CEE8-4823-820A-2426EA127CAE}" srcOrd="0" destOrd="0" presId="urn:microsoft.com/office/officeart/2005/8/layout/hList1"/>
    <dgm:cxn modelId="{1CC4F996-73C0-467B-8D6D-F191D1B53157}" srcId="{4C1FCB55-BAC5-441D-A48C-15D06869D12D}" destId="{82AFDDD3-19EB-4866-9EBF-3F93CA47CD09}" srcOrd="2" destOrd="0" parTransId="{C45B15AC-CA49-44FB-8EE0-CB27E437381A}" sibTransId="{D5E29583-BFD5-4D2E-BAA8-EDC971D02AD1}"/>
    <dgm:cxn modelId="{9DC47048-8C86-4BDF-A9B2-2C149FC9803E}" type="presOf" srcId="{82AFDDD3-19EB-4866-9EBF-3F93CA47CD09}" destId="{6DBF277E-B978-498D-A511-C1F433AFF918}" srcOrd="0" destOrd="0" presId="urn:microsoft.com/office/officeart/2005/8/layout/hList1"/>
    <dgm:cxn modelId="{736A5D1C-25B0-4382-9C88-75AEF75CB1F7}" type="presOf" srcId="{3DDE8B60-19D5-413D-B20D-482B4A6B70F0}" destId="{5B6F4439-4A76-4127-88EC-9EB660B0DD6D}" srcOrd="0" destOrd="0" presId="urn:microsoft.com/office/officeart/2005/8/layout/hList1"/>
    <dgm:cxn modelId="{4FA861F9-2A0E-494A-9B9A-40356B044DA8}" srcId="{4C1FCB55-BAC5-441D-A48C-15D06869D12D}" destId="{F2B5B5F3-A583-4C18-B908-9B78DC662B6E}" srcOrd="1" destOrd="0" parTransId="{FCE53DA0-0F65-4B20-A469-ADDDEAFCE644}" sibTransId="{5C9533EB-92CD-4C0D-BC85-9DDFA469CB6E}"/>
    <dgm:cxn modelId="{AAF71869-FFD2-4CA5-B561-EAD54C7B278A}" type="presParOf" srcId="{E2AE1C48-0EF4-439B-8BDD-98A972BD016B}" destId="{D121B652-C639-464E-9F7B-5A25091C6F5B}" srcOrd="0" destOrd="0" presId="urn:microsoft.com/office/officeart/2005/8/layout/hList1"/>
    <dgm:cxn modelId="{63F8CAA8-4E04-4F97-BC78-4746432AD39F}" type="presParOf" srcId="{D121B652-C639-464E-9F7B-5A25091C6F5B}" destId="{7545A818-CEE8-4823-820A-2426EA127CAE}" srcOrd="0" destOrd="0" presId="urn:microsoft.com/office/officeart/2005/8/layout/hList1"/>
    <dgm:cxn modelId="{C9753D2A-C91A-4D38-BB47-4768838BDE87}" type="presParOf" srcId="{D121B652-C639-464E-9F7B-5A25091C6F5B}" destId="{5B6F4439-4A76-4127-88EC-9EB660B0DD6D}" srcOrd="1" destOrd="0" presId="urn:microsoft.com/office/officeart/2005/8/layout/hList1"/>
    <dgm:cxn modelId="{EE5F9204-93AB-477D-BA3D-483429B41309}" type="presParOf" srcId="{E2AE1C48-0EF4-439B-8BDD-98A972BD016B}" destId="{D65E2027-DA2B-409B-ACB3-7FA97F30467E}" srcOrd="1" destOrd="0" presId="urn:microsoft.com/office/officeart/2005/8/layout/hList1"/>
    <dgm:cxn modelId="{B063C31C-EAFC-4632-9475-778E18D6CE32}" type="presParOf" srcId="{E2AE1C48-0EF4-439B-8BDD-98A972BD016B}" destId="{31C768BE-0DE6-4305-A5AF-31F1A0705E5A}" srcOrd="2" destOrd="0" presId="urn:microsoft.com/office/officeart/2005/8/layout/hList1"/>
    <dgm:cxn modelId="{CD6E5CEC-5783-4D98-9D54-7A1056064A44}" type="presParOf" srcId="{31C768BE-0DE6-4305-A5AF-31F1A0705E5A}" destId="{71C3AA00-D542-4365-B8B8-6F0CA84BB892}" srcOrd="0" destOrd="0" presId="urn:microsoft.com/office/officeart/2005/8/layout/hList1"/>
    <dgm:cxn modelId="{B5510A15-7C27-48B4-9A29-9FDB8506194B}" type="presParOf" srcId="{31C768BE-0DE6-4305-A5AF-31F1A0705E5A}" destId="{180A4696-7FCE-4C0E-B12A-9CBB82891755}" srcOrd="1" destOrd="0" presId="urn:microsoft.com/office/officeart/2005/8/layout/hList1"/>
    <dgm:cxn modelId="{590F563B-FE37-47C7-BB0A-71271418910E}" type="presParOf" srcId="{E2AE1C48-0EF4-439B-8BDD-98A972BD016B}" destId="{E78A31E5-DC4D-42EC-80F0-3A86525AD9BD}" srcOrd="3" destOrd="0" presId="urn:microsoft.com/office/officeart/2005/8/layout/hList1"/>
    <dgm:cxn modelId="{101BC5AE-0382-4D5C-A846-4B7B37B4B3CF}" type="presParOf" srcId="{E2AE1C48-0EF4-439B-8BDD-98A972BD016B}" destId="{31DE1665-9B09-4032-9DDA-0A63A43A6DC1}" srcOrd="4" destOrd="0" presId="urn:microsoft.com/office/officeart/2005/8/layout/hList1"/>
    <dgm:cxn modelId="{23139974-518B-4AA0-BA0B-3B24EF4735DC}" type="presParOf" srcId="{31DE1665-9B09-4032-9DDA-0A63A43A6DC1}" destId="{6DBF277E-B978-498D-A511-C1F433AFF918}" srcOrd="0" destOrd="0" presId="urn:microsoft.com/office/officeart/2005/8/layout/hList1"/>
    <dgm:cxn modelId="{95ED6978-CC49-4146-99DC-858DC0908FCC}" type="presParOf" srcId="{31DE1665-9B09-4032-9DDA-0A63A43A6DC1}" destId="{4F68BCDE-FE32-4E89-84BE-C3695EB6924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45A818-CEE8-4823-820A-2426EA127CAE}">
      <dsp:nvSpPr>
        <dsp:cNvPr id="0" name=""/>
        <dsp:cNvSpPr/>
      </dsp:nvSpPr>
      <dsp:spPr>
        <a:xfrm>
          <a:off x="0" y="217959"/>
          <a:ext cx="2703112" cy="1081245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cs typeface="+mj-cs"/>
            </a:rPr>
            <a:t>การฟอกเลือดด้วยเครื่องไตเทียม</a:t>
          </a:r>
          <a:endParaRPr lang="th-TH" sz="3200" b="1" kern="1200" dirty="0">
            <a:cs typeface="+mj-cs"/>
          </a:endParaRPr>
        </a:p>
      </dsp:txBody>
      <dsp:txXfrm>
        <a:off x="0" y="217959"/>
        <a:ext cx="2703112" cy="1081245"/>
      </dsp:txXfrm>
    </dsp:sp>
    <dsp:sp modelId="{5B6F4439-4A76-4127-88EC-9EB660B0DD6D}">
      <dsp:nvSpPr>
        <dsp:cNvPr id="0" name=""/>
        <dsp:cNvSpPr/>
      </dsp:nvSpPr>
      <dsp:spPr>
        <a:xfrm>
          <a:off x="0" y="1586058"/>
          <a:ext cx="2703112" cy="3952800"/>
        </a:xfrm>
        <a:prstGeom prst="rect">
          <a:avLst/>
        </a:prstGeom>
        <a:solidFill>
          <a:srgbClr val="FF996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3600" b="1" kern="1200" dirty="0" smtClean="0">
              <a:effectLst/>
              <a:latin typeface="Calibri"/>
              <a:ea typeface="Times New Roman"/>
              <a:cs typeface="+mj-cs"/>
            </a:rPr>
            <a:t>ขจัดของเสียในเลือดด้วยการกรองผ่านตัวกรองไตเทียม</a:t>
          </a:r>
          <a:endParaRPr lang="th-TH" sz="3600" b="1" kern="1200" dirty="0">
            <a:cs typeface="+mj-cs"/>
          </a:endParaRPr>
        </a:p>
      </dsp:txBody>
      <dsp:txXfrm>
        <a:off x="0" y="1586058"/>
        <a:ext cx="2703112" cy="3952800"/>
      </dsp:txXfrm>
    </dsp:sp>
    <dsp:sp modelId="{71C3AA00-D542-4365-B8B8-6F0CA84BB892}">
      <dsp:nvSpPr>
        <dsp:cNvPr id="0" name=""/>
        <dsp:cNvSpPr/>
      </dsp:nvSpPr>
      <dsp:spPr>
        <a:xfrm>
          <a:off x="3096355" y="217959"/>
          <a:ext cx="2753147" cy="1081245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cs typeface="+mj-cs"/>
            </a:rPr>
            <a:t>การล้างทางช่องท้อง</a:t>
          </a:r>
          <a:endParaRPr lang="th-TH" sz="3200" b="1" kern="1200" dirty="0">
            <a:cs typeface="+mj-cs"/>
          </a:endParaRPr>
        </a:p>
      </dsp:txBody>
      <dsp:txXfrm>
        <a:off x="3096355" y="217959"/>
        <a:ext cx="2753147" cy="1081245"/>
      </dsp:txXfrm>
    </dsp:sp>
    <dsp:sp modelId="{180A4696-7FCE-4C0E-B12A-9CBB82891755}">
      <dsp:nvSpPr>
        <dsp:cNvPr id="0" name=""/>
        <dsp:cNvSpPr/>
      </dsp:nvSpPr>
      <dsp:spPr>
        <a:xfrm>
          <a:off x="3096342" y="1538862"/>
          <a:ext cx="2736307" cy="3952800"/>
        </a:xfrm>
        <a:prstGeom prst="rect">
          <a:avLst/>
        </a:prstGeom>
        <a:solidFill>
          <a:srgbClr val="FFFF9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3600" b="1" kern="1200" dirty="0" smtClean="0">
              <a:effectLst/>
              <a:latin typeface="Calibri"/>
              <a:ea typeface="Times New Roman"/>
              <a:cs typeface="+mj-cs"/>
            </a:rPr>
            <a:t>ขจัดของเสียในเลือดด้วยการกรองผ่านเยื่อบุช่องท้อง เข้ามาอยู่ในน้ำยาที่ใส่เข้าไปในท้อง</a:t>
          </a:r>
          <a:endParaRPr lang="th-TH" sz="3600" b="1" kern="1200" dirty="0">
            <a:cs typeface="+mj-cs"/>
          </a:endParaRPr>
        </a:p>
      </dsp:txBody>
      <dsp:txXfrm>
        <a:off x="3096342" y="1538862"/>
        <a:ext cx="2736307" cy="3952800"/>
      </dsp:txXfrm>
    </dsp:sp>
    <dsp:sp modelId="{6DBF277E-B978-498D-A511-C1F433AFF918}">
      <dsp:nvSpPr>
        <dsp:cNvPr id="0" name=""/>
        <dsp:cNvSpPr/>
      </dsp:nvSpPr>
      <dsp:spPr>
        <a:xfrm>
          <a:off x="6192690" y="217959"/>
          <a:ext cx="2703112" cy="1081245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cs typeface="+mj-cs"/>
            </a:rPr>
            <a:t>การปลูกถ่ายไต</a:t>
          </a:r>
          <a:endParaRPr lang="th-TH" sz="3200" b="1" kern="1200" dirty="0">
            <a:cs typeface="+mj-cs"/>
          </a:endParaRPr>
        </a:p>
      </dsp:txBody>
      <dsp:txXfrm>
        <a:off x="6192690" y="217959"/>
        <a:ext cx="2703112" cy="1081245"/>
      </dsp:txXfrm>
    </dsp:sp>
    <dsp:sp modelId="{4F68BCDE-FE32-4E89-84BE-C3695EB6924D}">
      <dsp:nvSpPr>
        <dsp:cNvPr id="0" name=""/>
        <dsp:cNvSpPr/>
      </dsp:nvSpPr>
      <dsp:spPr>
        <a:xfrm>
          <a:off x="6219505" y="1538862"/>
          <a:ext cx="2703112" cy="3952800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3600" b="1" kern="1200" dirty="0" smtClean="0">
              <a:effectLst/>
              <a:latin typeface="Calibri"/>
              <a:ea typeface="Times New Roman"/>
              <a:cs typeface="+mj-cs"/>
            </a:rPr>
            <a:t>ไตที่ปลูกถ่ายสามารถทำหน้าที่ขับของเสียในเลือดได้เหมือนหรือใกล้เคียงไตปกติ</a:t>
          </a:r>
          <a:endParaRPr lang="th-TH" sz="3600" b="1" kern="1200" dirty="0">
            <a:cs typeface="+mj-cs"/>
          </a:endParaRPr>
        </a:p>
      </dsp:txBody>
      <dsp:txXfrm>
        <a:off x="6219505" y="1538862"/>
        <a:ext cx="2703112" cy="39528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45A818-CEE8-4823-820A-2426EA127CAE}">
      <dsp:nvSpPr>
        <dsp:cNvPr id="0" name=""/>
        <dsp:cNvSpPr/>
      </dsp:nvSpPr>
      <dsp:spPr>
        <a:xfrm>
          <a:off x="0" y="23646"/>
          <a:ext cx="2698612" cy="975470"/>
        </a:xfrm>
        <a:prstGeom prst="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cs typeface="+mj-cs"/>
            </a:rPr>
            <a:t>การฟอกเลือดด้วยเครื่องไตเทียม</a:t>
          </a:r>
          <a:endParaRPr lang="th-TH" sz="3200" b="1" kern="1200" dirty="0">
            <a:cs typeface="+mj-cs"/>
          </a:endParaRPr>
        </a:p>
      </dsp:txBody>
      <dsp:txXfrm>
        <a:off x="0" y="23646"/>
        <a:ext cx="2698612" cy="975470"/>
      </dsp:txXfrm>
    </dsp:sp>
    <dsp:sp modelId="{5B6F4439-4A76-4127-88EC-9EB660B0DD6D}">
      <dsp:nvSpPr>
        <dsp:cNvPr id="0" name=""/>
        <dsp:cNvSpPr/>
      </dsp:nvSpPr>
      <dsp:spPr>
        <a:xfrm>
          <a:off x="0" y="1007842"/>
          <a:ext cx="2698612" cy="4746929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100" b="1" kern="1200" dirty="0" smtClean="0">
              <a:effectLst/>
              <a:latin typeface="Calibri"/>
              <a:cs typeface="+mj-cs"/>
              <a:sym typeface="Wingdings"/>
            </a:rPr>
            <a:t>ต้องมีการผ่าตัดต่อเส้นเลือดหรือใส่ท่อพลาสติกในหลอดเลือดเพื่อใช้เป็นทางทางเข้าออกสำหรับนำเลือดออกมาฟอก</a:t>
          </a:r>
          <a:endParaRPr lang="th-TH" sz="2100" b="1" kern="1200" dirty="0">
            <a:cs typeface="+mj-cs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100" kern="1200" dirty="0" smtClean="0">
              <a:effectLst/>
              <a:latin typeface="Calibri"/>
              <a:cs typeface="+mj-cs"/>
              <a:sym typeface="Wingdings"/>
            </a:rPr>
            <a:t> </a:t>
          </a:r>
          <a:r>
            <a:rPr lang="th-TH" sz="2100" b="1" kern="1200" dirty="0" smtClean="0">
              <a:effectLst/>
              <a:latin typeface="Calibri"/>
              <a:cs typeface="+mj-cs"/>
              <a:sym typeface="Wingdings"/>
            </a:rPr>
            <a:t>ทำ 2-3 ครั้ง/สัปดาห์                  ครั้งละ 4-5   ช.ม.ต่อเนื่องตลอดไป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100" b="1" kern="1200" dirty="0" smtClean="0">
              <a:effectLst/>
              <a:latin typeface="Calibri"/>
              <a:cs typeface="+mj-cs"/>
              <a:sym typeface="Wingdings"/>
            </a:rPr>
            <a:t>พยาบาลเป็นผู้ทำให้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100" b="1" kern="1200" dirty="0" smtClean="0">
              <a:effectLst/>
              <a:latin typeface="Calibri"/>
              <a:cs typeface="+mj-cs"/>
              <a:sym typeface="Wingdings"/>
            </a:rPr>
            <a:t>ทำในโรงพยาบาล หรือศูนย์ไตเทียม</a:t>
          </a:r>
        </a:p>
      </dsp:txBody>
      <dsp:txXfrm>
        <a:off x="0" y="1007842"/>
        <a:ext cx="2698612" cy="4746929"/>
      </dsp:txXfrm>
    </dsp:sp>
    <dsp:sp modelId="{71C3AA00-D542-4365-B8B8-6F0CA84BB892}">
      <dsp:nvSpPr>
        <dsp:cNvPr id="0" name=""/>
        <dsp:cNvSpPr/>
      </dsp:nvSpPr>
      <dsp:spPr>
        <a:xfrm>
          <a:off x="3168347" y="24757"/>
          <a:ext cx="2698612" cy="1063403"/>
        </a:xfrm>
        <a:prstGeom prst="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cs typeface="+mj-cs"/>
            </a:rPr>
            <a:t>การล้างทางช่องท้อง</a:t>
          </a:r>
          <a:endParaRPr lang="th-TH" sz="3200" b="1" kern="1200" dirty="0">
            <a:cs typeface="+mj-cs"/>
          </a:endParaRPr>
        </a:p>
      </dsp:txBody>
      <dsp:txXfrm>
        <a:off x="3168347" y="24757"/>
        <a:ext cx="2698612" cy="1063403"/>
      </dsp:txXfrm>
    </dsp:sp>
    <dsp:sp modelId="{180A4696-7FCE-4C0E-B12A-9CBB82891755}">
      <dsp:nvSpPr>
        <dsp:cNvPr id="0" name=""/>
        <dsp:cNvSpPr/>
      </dsp:nvSpPr>
      <dsp:spPr>
        <a:xfrm>
          <a:off x="3168347" y="995887"/>
          <a:ext cx="2698612" cy="4631288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100" b="1" kern="1200" dirty="0" smtClean="0">
              <a:effectLst/>
              <a:latin typeface="Calibri"/>
              <a:cs typeface="+mj-cs"/>
              <a:sym typeface="Wingdings"/>
            </a:rPr>
            <a:t>ต้องมีการผ่าตัดใส่ท่อพลาสติกฝังไว้ที่หน้าท้อง</a:t>
          </a:r>
          <a:endParaRPr lang="th-TH" sz="2100" b="1" kern="1200" dirty="0">
            <a:cs typeface="+mj-cs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100" b="1" kern="1200" dirty="0" smtClean="0">
              <a:effectLst/>
              <a:latin typeface="Calibri"/>
              <a:cs typeface="+mj-cs"/>
              <a:sym typeface="Wingdings"/>
            </a:rPr>
            <a:t>ทำทุกวัน โดยใส่และปล่อยน้ำยาวันลำ 4-5 ครั้งต่อวัน ทำต่อเนื่องตลอดไป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100" b="1" kern="1200" dirty="0" smtClean="0">
              <a:effectLst/>
              <a:latin typeface="Calibri"/>
              <a:cs typeface="+mj-cs"/>
              <a:sym typeface="Wingdings"/>
            </a:rPr>
            <a:t>ผู้ป่วยหรือผู้ดูแลเป็นผู้ทำการล้างไตทางช่องท้องหลังจากได้รับการสอน/ฝึก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100" b="1" kern="1200" dirty="0" smtClean="0">
              <a:effectLst/>
              <a:latin typeface="Calibri"/>
              <a:cs typeface="+mj-cs"/>
              <a:sym typeface="Wingdings"/>
            </a:rPr>
            <a:t>ทำที่บ้านหรือที่ทำงาน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100" b="1" kern="1200" dirty="0" smtClean="0">
              <a:effectLst/>
              <a:latin typeface="Calibri"/>
              <a:cs typeface="+mj-cs"/>
              <a:sym typeface="Wingdings"/>
            </a:rPr>
            <a:t>ตรวจติดตามผลการรักษา ทุก 1-2 เดือน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h-TH" sz="2100" kern="1200" dirty="0" smtClean="0">
            <a:effectLst/>
            <a:latin typeface="Calibri"/>
            <a:cs typeface="+mj-cs"/>
            <a:sym typeface="Wingdings"/>
          </a:endParaRPr>
        </a:p>
      </dsp:txBody>
      <dsp:txXfrm>
        <a:off x="3168347" y="995887"/>
        <a:ext cx="2698612" cy="4631288"/>
      </dsp:txXfrm>
    </dsp:sp>
    <dsp:sp modelId="{6DBF277E-B978-498D-A511-C1F433AFF918}">
      <dsp:nvSpPr>
        <dsp:cNvPr id="0" name=""/>
        <dsp:cNvSpPr/>
      </dsp:nvSpPr>
      <dsp:spPr>
        <a:xfrm>
          <a:off x="6048684" y="0"/>
          <a:ext cx="2698612" cy="965852"/>
        </a:xfrm>
        <a:prstGeom prst="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200" b="1" kern="1200" dirty="0" smtClean="0">
              <a:cs typeface="+mj-cs"/>
            </a:rPr>
            <a:t>การปลูกถ่ายไต</a:t>
          </a:r>
          <a:endParaRPr lang="th-TH" sz="3200" b="1" kern="1200" dirty="0">
            <a:cs typeface="+mj-cs"/>
          </a:endParaRPr>
        </a:p>
      </dsp:txBody>
      <dsp:txXfrm>
        <a:off x="6048684" y="0"/>
        <a:ext cx="2698612" cy="965852"/>
      </dsp:txXfrm>
    </dsp:sp>
    <dsp:sp modelId="{4F68BCDE-FE32-4E89-84BE-C3695EB6924D}">
      <dsp:nvSpPr>
        <dsp:cNvPr id="0" name=""/>
        <dsp:cNvSpPr/>
      </dsp:nvSpPr>
      <dsp:spPr>
        <a:xfrm>
          <a:off x="6048684" y="963734"/>
          <a:ext cx="2698612" cy="4731447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100" b="1" kern="1200" dirty="0" smtClean="0">
              <a:effectLst/>
              <a:latin typeface="Calibri"/>
              <a:cs typeface="+mj-cs"/>
              <a:sym typeface="Wingdings"/>
            </a:rPr>
            <a:t>ต้องได้รับไตบริจาคจากญาติสายตรง คู่สมรส หรือจากผู้ป่วยที่เสียชีวิต</a:t>
          </a:r>
          <a:endParaRPr lang="th-TH" sz="2100" b="1" kern="1200" dirty="0">
            <a:cs typeface="+mj-cs"/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100" b="1" kern="1200" dirty="0" smtClean="0">
              <a:effectLst/>
              <a:latin typeface="Calibri"/>
              <a:cs typeface="+mj-cs"/>
              <a:sym typeface="Wingdings"/>
            </a:rPr>
            <a:t>ส่งตัวไปโรงพยาบาลที่สามารถผ่าตัดได้ เช่นโรงพยาบาลมหาราชนครเชียงใหม่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100" b="1" kern="1200" dirty="0" smtClean="0">
              <a:effectLst/>
              <a:latin typeface="Calibri"/>
              <a:cs typeface="+mj-cs"/>
              <a:sym typeface="Wingdings"/>
            </a:rPr>
            <a:t>ต้องรับประทานยากดภูมิคุ้มกันไปตลอดชีวิต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h-TH" sz="2100" b="1" kern="1200" dirty="0" smtClean="0">
              <a:effectLst/>
              <a:latin typeface="Calibri"/>
              <a:cs typeface="+mj-cs"/>
              <a:sym typeface="Wingdings"/>
            </a:rPr>
            <a:t> ตรวจตามนัด</a:t>
          </a:r>
        </a:p>
      </dsp:txBody>
      <dsp:txXfrm>
        <a:off x="6048684" y="963734"/>
        <a:ext cx="2698612" cy="47314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2B3B2-2B29-4205-97C8-04853494AF13}" type="datetimeFigureOut">
              <a:rPr lang="th-TH" smtClean="0"/>
              <a:pPr/>
              <a:t>03/03/58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60BF6A-F782-4B37-BF54-6F2EE0BAD510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186413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0BF6A-F782-4B37-BF54-6F2EE0BAD510}" type="slidenum">
              <a:rPr lang="th-TH" smtClean="0"/>
              <a:pPr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9710933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0BF6A-F782-4B37-BF54-6F2EE0BAD510}" type="slidenum">
              <a:rPr lang="th-TH" smtClean="0"/>
              <a:pPr/>
              <a:t>20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285344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0BF6A-F782-4B37-BF54-6F2EE0BAD510}" type="slidenum">
              <a:rPr lang="th-TH">
                <a:solidFill>
                  <a:prstClr val="black"/>
                </a:solidFill>
              </a:rPr>
              <a:pPr/>
              <a:t>4</a:t>
            </a:fld>
            <a:endParaRPr 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1093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0BF6A-F782-4B37-BF54-6F2EE0BAD510}" type="slidenum">
              <a:rPr lang="th-TH">
                <a:solidFill>
                  <a:prstClr val="black"/>
                </a:solidFill>
              </a:rPr>
              <a:pPr/>
              <a:t>5</a:t>
            </a:fld>
            <a:endParaRPr 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1093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0BF6A-F782-4B37-BF54-6F2EE0BAD510}" type="slidenum">
              <a:rPr lang="th-TH">
                <a:solidFill>
                  <a:prstClr val="black"/>
                </a:solidFill>
              </a:rPr>
              <a:pPr/>
              <a:t>6</a:t>
            </a:fld>
            <a:endParaRPr 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1093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0BF6A-F782-4B37-BF54-6F2EE0BAD510}" type="slidenum">
              <a:rPr lang="th-TH">
                <a:solidFill>
                  <a:prstClr val="black"/>
                </a:solidFill>
              </a:rPr>
              <a:pPr/>
              <a:t>7</a:t>
            </a:fld>
            <a:endParaRPr 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1093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0BF6A-F782-4B37-BF54-6F2EE0BAD510}" type="slidenum">
              <a:rPr lang="th-TH">
                <a:solidFill>
                  <a:prstClr val="black"/>
                </a:solidFill>
              </a:rPr>
              <a:pPr/>
              <a:t>8</a:t>
            </a:fld>
            <a:endParaRPr 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10933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0BF6A-F782-4B37-BF54-6F2EE0BAD510}" type="slidenum">
              <a:rPr lang="th-TH">
                <a:solidFill>
                  <a:prstClr val="black"/>
                </a:solidFill>
              </a:rPr>
              <a:pPr/>
              <a:t>9</a:t>
            </a:fld>
            <a:endParaRPr 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10933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0BF6A-F782-4B37-BF54-6F2EE0BAD510}" type="slidenum">
              <a:rPr lang="th-TH">
                <a:solidFill>
                  <a:prstClr val="black"/>
                </a:solidFill>
              </a:rPr>
              <a:pPr/>
              <a:t>10</a:t>
            </a:fld>
            <a:endParaRPr 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1093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60BF6A-F782-4B37-BF54-6F2EE0BAD510}" type="slidenum">
              <a:rPr lang="th-TH">
                <a:solidFill>
                  <a:prstClr val="black"/>
                </a:solidFill>
              </a:rPr>
              <a:pPr/>
              <a:t>11</a:t>
            </a:fld>
            <a:endParaRPr 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1093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AAE6-BA9C-4868-BB89-8D1C8CFC245F}" type="datetimeFigureOut">
              <a:rPr lang="th-TH" smtClean="0"/>
              <a:pPr/>
              <a:t>03/03/58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97EBA-5C16-4408-A0D2-D315AA4E23E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361381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AAE6-BA9C-4868-BB89-8D1C8CFC245F}" type="datetimeFigureOut">
              <a:rPr lang="th-TH" smtClean="0"/>
              <a:pPr/>
              <a:t>03/03/58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97EBA-5C16-4408-A0D2-D315AA4E23E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524697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AAE6-BA9C-4868-BB89-8D1C8CFC245F}" type="datetimeFigureOut">
              <a:rPr lang="th-TH" smtClean="0"/>
              <a:pPr/>
              <a:t>03/03/58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97EBA-5C16-4408-A0D2-D315AA4E23E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851706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AAE6-BA9C-4868-BB89-8D1C8CFC245F}" type="datetimeFigureOut">
              <a:rPr lang="th-TH" smtClean="0"/>
              <a:pPr/>
              <a:t>03/03/58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97EBA-5C16-4408-A0D2-D315AA4E23E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822859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AAE6-BA9C-4868-BB89-8D1C8CFC245F}" type="datetimeFigureOut">
              <a:rPr lang="th-TH" smtClean="0"/>
              <a:pPr/>
              <a:t>03/03/58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97EBA-5C16-4408-A0D2-D315AA4E23E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754757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AAE6-BA9C-4868-BB89-8D1C8CFC245F}" type="datetimeFigureOut">
              <a:rPr lang="th-TH" smtClean="0"/>
              <a:pPr/>
              <a:t>03/03/58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97EBA-5C16-4408-A0D2-D315AA4E23E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455569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AAE6-BA9C-4868-BB89-8D1C8CFC245F}" type="datetimeFigureOut">
              <a:rPr lang="th-TH" smtClean="0"/>
              <a:pPr/>
              <a:t>03/03/58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97EBA-5C16-4408-A0D2-D315AA4E23E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648796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AAE6-BA9C-4868-BB89-8D1C8CFC245F}" type="datetimeFigureOut">
              <a:rPr lang="th-TH" smtClean="0"/>
              <a:pPr/>
              <a:t>03/03/58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97EBA-5C16-4408-A0D2-D315AA4E23E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350801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AAE6-BA9C-4868-BB89-8D1C8CFC245F}" type="datetimeFigureOut">
              <a:rPr lang="th-TH" smtClean="0"/>
              <a:pPr/>
              <a:t>03/03/58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97EBA-5C16-4408-A0D2-D315AA4E23E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458587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AAE6-BA9C-4868-BB89-8D1C8CFC245F}" type="datetimeFigureOut">
              <a:rPr lang="th-TH" smtClean="0"/>
              <a:pPr/>
              <a:t>03/03/58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97EBA-5C16-4408-A0D2-D315AA4E23E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041245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AAE6-BA9C-4868-BB89-8D1C8CFC245F}" type="datetimeFigureOut">
              <a:rPr lang="th-TH" smtClean="0"/>
              <a:pPr/>
              <a:t>03/03/58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97EBA-5C16-4408-A0D2-D315AA4E23E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68699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3AAE6-BA9C-4868-BB89-8D1C8CFC245F}" type="datetimeFigureOut">
              <a:rPr lang="th-TH" smtClean="0"/>
              <a:pPr/>
              <a:t>03/03/58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97EBA-5C16-4408-A0D2-D315AA4E23E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97250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990656" cy="2592288"/>
          </a:xfrm>
          <a:solidFill>
            <a:srgbClr val="00FF99"/>
          </a:solidFill>
        </p:spPr>
        <p:txBody>
          <a:bodyPr/>
          <a:lstStyle/>
          <a:p>
            <a:r>
              <a:rPr lang="th-TH" b="1" dirty="0"/>
              <a:t>การเปรียบเทียบการบำบัดทดแทนไต 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924944"/>
            <a:ext cx="7990656" cy="3240360"/>
          </a:xfrm>
          <a:solidFill>
            <a:srgbClr val="FFFFCC"/>
          </a:solidFill>
        </p:spPr>
        <p:txBody>
          <a:bodyPr/>
          <a:lstStyle/>
          <a:p>
            <a:r>
              <a:rPr lang="th-TH" b="1" dirty="0" smtClean="0">
                <a:solidFill>
                  <a:srgbClr val="7030A0"/>
                </a:solidFill>
              </a:rPr>
              <a:t>และ</a:t>
            </a:r>
          </a:p>
          <a:p>
            <a:r>
              <a:rPr lang="th-TH" b="1" dirty="0" smtClean="0">
                <a:solidFill>
                  <a:srgbClr val="7030A0"/>
                </a:solidFill>
              </a:rPr>
              <a:t>ผล</a:t>
            </a:r>
            <a:r>
              <a:rPr lang="th-TH" b="1" dirty="0">
                <a:solidFill>
                  <a:srgbClr val="7030A0"/>
                </a:solidFill>
              </a:rPr>
              <a:t>การให้คำปรึกษาการบำบัดทดแทนไต ปี </a:t>
            </a:r>
            <a:r>
              <a:rPr lang="en-US" b="1" dirty="0" smtClean="0">
                <a:solidFill>
                  <a:srgbClr val="7030A0"/>
                </a:solidFill>
              </a:rPr>
              <a:t>2557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pPr algn="r"/>
            <a:r>
              <a:rPr lang="th-TH" b="1" dirty="0" smtClean="0">
                <a:solidFill>
                  <a:srgbClr val="7030A0"/>
                </a:solidFill>
              </a:rPr>
              <a:t>โดย พิกุล มีทรัพย์ทอง</a:t>
            </a: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95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980728"/>
          </a:xfrm>
        </p:spPr>
        <p:txBody>
          <a:bodyPr/>
          <a:lstStyle/>
          <a:p>
            <a:r>
              <a:rPr lang="th-TH" b="1" dirty="0" smtClean="0">
                <a:solidFill>
                  <a:schemeClr val="accent6">
                    <a:lumMod val="75000"/>
                  </a:schemeClr>
                </a:solidFill>
              </a:rPr>
              <a:t>สิทธิในการรักษา</a:t>
            </a:r>
            <a:endParaRPr lang="th-TH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8" name="ตัวแทนเนื้อหา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30462720"/>
              </p:ext>
            </p:extLst>
          </p:nvPr>
        </p:nvGraphicFramePr>
        <p:xfrm>
          <a:off x="107504" y="908720"/>
          <a:ext cx="9036496" cy="594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776027841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96144"/>
          </a:xfrm>
          <a:solidFill>
            <a:srgbClr val="CC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th-TH" b="1" dirty="0" smtClean="0"/>
              <a:t>การเตรียมความพร้อมอื่นๆ</a:t>
            </a:r>
            <a:endParaRPr lang="th-TH" b="1" dirty="0"/>
          </a:p>
        </p:txBody>
      </p:sp>
      <p:graphicFrame>
        <p:nvGraphicFramePr>
          <p:cNvPr id="8" name="ตัวแทนเนื้อหา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72156418"/>
              </p:ext>
            </p:extLst>
          </p:nvPr>
        </p:nvGraphicFramePr>
        <p:xfrm>
          <a:off x="0" y="1340768"/>
          <a:ext cx="91440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776027841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h-TH" dirty="0">
                <a:latin typeface="Calibri" panose="020F0502020204030204" pitchFamily="34" charset="0"/>
                <a:ea typeface="Calibri" panose="020F0502020204030204" pitchFamily="34" charset="0"/>
              </a:rPr>
              <a:t>ผลการให้คำปรึกษาการบำบัดทดแทนไต ปี </a:t>
            </a:r>
            <a:r>
              <a:rPr lang="en-US" dirty="0">
                <a:latin typeface="Angsana New" panose="02020603050405020304" pitchFamily="18" charset="-34"/>
                <a:ea typeface="Calibri" panose="020F0502020204030204" pitchFamily="34" charset="0"/>
                <a:cs typeface="Cordia New" panose="020B0304020202020204" pitchFamily="34" charset="-34"/>
              </a:rPr>
              <a:t>2557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39911199"/>
              </p:ext>
            </p:extLst>
          </p:nvPr>
        </p:nvGraphicFramePr>
        <p:xfrm>
          <a:off x="457200" y="1600200"/>
          <a:ext cx="8229600" cy="2609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4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เพศ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4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จำนวน(ราย)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4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ร้อยละ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4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หญิง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269 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55.12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4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ชาย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219 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44.88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4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รวม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488 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100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7733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0384066"/>
              </p:ext>
            </p:extLst>
          </p:nvPr>
        </p:nvGraphicFramePr>
        <p:xfrm>
          <a:off x="457200" y="404668"/>
          <a:ext cx="8229600" cy="61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763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อำเภอ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จำนวน(ราย)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ร้อยละ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4763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เมือง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217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44.47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4763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ไทรงาม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47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9.64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4763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คลองขลุง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41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8.40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4763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ขาณุวรลักษบุรี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39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7.99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4763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คลองลาน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38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7.78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4763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ปางศิลาทอง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32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6.56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4763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พรานกระต่าย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25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5.12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4763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ลานกระบือ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25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5.12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4763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บึงสามัคคี 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10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2.05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4763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โกสัมพีนคร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8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1.63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4763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ทรายทอง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6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1.24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4763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รวม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488 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100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1136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55526143"/>
              </p:ext>
            </p:extLst>
          </p:nvPr>
        </p:nvGraphicFramePr>
        <p:xfrm>
          <a:off x="457200" y="620690"/>
          <a:ext cx="8229600" cy="4240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8481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4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ระยะของโรค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4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จำนวน (ราย)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4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ร้อยละ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8481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Stage 3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14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2.87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8481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Stage 4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132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27.05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8481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Stage 5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320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65.57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8481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AKI</a:t>
                      </a:r>
                      <a:endParaRPr lang="en-US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22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40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4.51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6172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idx="1"/>
          </p:nvPr>
        </p:nvGraphicFramePr>
        <p:xfrm>
          <a:off x="1857356" y="1643050"/>
          <a:ext cx="61722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j-cs"/>
                        </a:rPr>
                        <a:t>สิทธิการรักษา</a:t>
                      </a:r>
                      <a:endParaRPr lang="en-US" sz="3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j-cs"/>
                        </a:rPr>
                        <a:t>จำนวน</a:t>
                      </a:r>
                      <a:endParaRPr lang="en-US" sz="3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0" dirty="0" smtClean="0">
                          <a:cs typeface="+mj-cs"/>
                        </a:rPr>
                        <a:t>ร้อยละ</a:t>
                      </a:r>
                      <a:endParaRPr lang="th-TH" sz="3200" b="0" dirty="0">
                        <a:cs typeface="+mj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b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j-cs"/>
                        </a:rPr>
                        <a:t>สปสช</a:t>
                      </a:r>
                      <a:r>
                        <a:rPr lang="en-US" sz="3200" b="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+mj-cs"/>
                        </a:rPr>
                        <a:t>.</a:t>
                      </a:r>
                      <a:endParaRPr lang="en-US" sz="3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+mj-cs"/>
                        </a:rPr>
                        <a:t>428 </a:t>
                      </a:r>
                      <a:r>
                        <a:rPr lang="th-TH" sz="3200" b="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+mj-cs"/>
                        </a:rPr>
                        <a:t>ราย</a:t>
                      </a:r>
                      <a:endParaRPr lang="en-US" sz="3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0" dirty="0" smtClean="0">
                          <a:cs typeface="+mj-cs"/>
                        </a:rPr>
                        <a:t>87.70</a:t>
                      </a:r>
                      <a:endParaRPr lang="th-TH" sz="3200" b="0" dirty="0">
                        <a:cs typeface="+mj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j-cs"/>
                        </a:rPr>
                        <a:t>เบิกราชการ</a:t>
                      </a:r>
                      <a:endParaRPr lang="en-US" sz="3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+mj-cs"/>
                        </a:rPr>
                        <a:t>45 </a:t>
                      </a:r>
                      <a:r>
                        <a:rPr lang="th-TH" sz="3200" b="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+mj-cs"/>
                        </a:rPr>
                        <a:t>ราย</a:t>
                      </a:r>
                      <a:endParaRPr lang="en-US" sz="3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0" dirty="0" smtClean="0">
                          <a:cs typeface="+mj-cs"/>
                        </a:rPr>
                        <a:t>93.22</a:t>
                      </a:r>
                      <a:endParaRPr lang="th-TH" sz="3200" b="0" dirty="0">
                        <a:cs typeface="+mj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j-cs"/>
                        </a:rPr>
                        <a:t>ปกส</a:t>
                      </a:r>
                      <a:r>
                        <a:rPr lang="en-US" sz="3200" b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+mj-cs"/>
                        </a:rPr>
                        <a:t>.</a:t>
                      </a:r>
                      <a:endParaRPr lang="en-US" sz="3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+mj-cs"/>
                        </a:rPr>
                        <a:t>11 </a:t>
                      </a:r>
                      <a:r>
                        <a:rPr lang="th-TH" sz="3200" b="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+mj-cs"/>
                        </a:rPr>
                        <a:t>ราย</a:t>
                      </a:r>
                      <a:endParaRPr lang="en-US" sz="3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0" dirty="0" smtClean="0">
                          <a:cs typeface="+mj-cs"/>
                        </a:rPr>
                        <a:t>2.25</a:t>
                      </a:r>
                      <a:endParaRPr lang="th-TH" sz="3200" b="0" dirty="0">
                        <a:cs typeface="+mj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j-cs"/>
                        </a:rPr>
                        <a:t>ชำระเงินเอง</a:t>
                      </a:r>
                      <a:endParaRPr lang="en-US" sz="3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+mj-cs"/>
                        </a:rPr>
                        <a:t>4 </a:t>
                      </a:r>
                      <a:r>
                        <a:rPr lang="th-TH" sz="3200" b="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+mj-cs"/>
                        </a:rPr>
                        <a:t>ราย</a:t>
                      </a:r>
                      <a:endParaRPr lang="en-US" sz="3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0" dirty="0" smtClean="0">
                          <a:cs typeface="+mj-cs"/>
                        </a:rPr>
                        <a:t>0.83</a:t>
                      </a:r>
                      <a:endParaRPr lang="th-TH" sz="3200" b="0" dirty="0">
                        <a:cs typeface="+mj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j-cs"/>
                        </a:rPr>
                        <a:t>รวม</a:t>
                      </a:r>
                      <a:endParaRPr lang="en-US" sz="32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+mj-cs"/>
                        </a:rPr>
                        <a:t>488 </a:t>
                      </a:r>
                      <a:r>
                        <a:rPr lang="th-TH" sz="3200" b="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+mj-cs"/>
                        </a:rPr>
                        <a:t>ราย</a:t>
                      </a:r>
                      <a:endParaRPr lang="en-US" sz="3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0" dirty="0" smtClean="0">
                          <a:cs typeface="+mj-cs"/>
                        </a:rPr>
                        <a:t>100</a:t>
                      </a:r>
                      <a:endParaRPr lang="th-TH" sz="3200" b="0" dirty="0">
                        <a:cs typeface="+mj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58339181"/>
              </p:ext>
            </p:extLst>
          </p:nvPr>
        </p:nvGraphicFramePr>
        <p:xfrm>
          <a:off x="457200" y="1600200"/>
          <a:ext cx="8229600" cy="3522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สิทธิการรักษา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จำนวน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สปสช</a:t>
                      </a:r>
                      <a:r>
                        <a:rPr lang="en-US" sz="36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.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428 </a:t>
                      </a:r>
                      <a:r>
                        <a:rPr lang="th-TH" sz="36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ราย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เบิกราชการ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45 </a:t>
                      </a:r>
                      <a:r>
                        <a:rPr lang="th-TH" sz="36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ราย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ปกส</a:t>
                      </a:r>
                      <a:r>
                        <a:rPr lang="en-US" sz="36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.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11 </a:t>
                      </a:r>
                      <a:r>
                        <a:rPr lang="th-TH" sz="36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ราย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ชำระเงินเอง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4 </a:t>
                      </a:r>
                      <a:r>
                        <a:rPr lang="th-TH" sz="36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ราย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รวม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488 </a:t>
                      </a:r>
                      <a:r>
                        <a:rPr lang="th-TH" sz="36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ราย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2211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402286" y="1712686"/>
          <a:ext cx="208280" cy="182880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1828800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30585381"/>
              </p:ext>
            </p:extLst>
          </p:nvPr>
        </p:nvGraphicFramePr>
        <p:xfrm>
          <a:off x="457200" y="620688"/>
          <a:ext cx="8229600" cy="5154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442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อายุ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จำนวน (ราย)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ร้อยละ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644282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            &gt;30 </a:t>
                      </a:r>
                      <a:r>
                        <a:rPr lang="th-TH" sz="32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ปี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7  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1.43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6442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30 -39  </a:t>
                      </a:r>
                      <a:r>
                        <a:rPr lang="th-TH" sz="32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ปี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10  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2.05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6442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40-49  </a:t>
                      </a:r>
                      <a:r>
                        <a:rPr lang="th-TH" sz="32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ปี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58  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11.89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6442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50-59  </a:t>
                      </a:r>
                      <a:r>
                        <a:rPr lang="th-TH" sz="32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ปี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106  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21.72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6442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60-69  </a:t>
                      </a:r>
                      <a:r>
                        <a:rPr lang="th-TH" sz="32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ปี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125 </a:t>
                      </a:r>
                      <a:r>
                        <a:rPr lang="th-TH" sz="32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 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25.61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6442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70- 79 </a:t>
                      </a:r>
                      <a:r>
                        <a:rPr lang="th-TH" sz="32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ปี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138 </a:t>
                      </a:r>
                      <a:r>
                        <a:rPr lang="th-TH" sz="32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 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28.28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6442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&gt;80 </a:t>
                      </a:r>
                      <a:r>
                        <a:rPr lang="th-TH" sz="32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ปี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44 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9.02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716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05359063"/>
              </p:ext>
            </p:extLst>
          </p:nvPr>
        </p:nvGraphicFramePr>
        <p:xfrm>
          <a:off x="457200" y="692700"/>
          <a:ext cx="8229600" cy="5688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17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โรค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จำนวน (ราย)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ร้อยละ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517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HT+DM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129 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26.43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517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HT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126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25.81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517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DM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70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14.34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517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Gout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25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5.12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517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นิ่ว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25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5.12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517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มะเร็ง 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10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2.04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517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Cirrhosis 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6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1.22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517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AIDS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4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.81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517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ไม่ทราบ 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48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9.83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517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อื่นๆ 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45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9.22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7469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29424787"/>
              </p:ext>
            </p:extLst>
          </p:nvPr>
        </p:nvGraphicFramePr>
        <p:xfrm>
          <a:off x="107504" y="764706"/>
          <a:ext cx="8928992" cy="4680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592"/>
                <a:gridCol w="1944216"/>
                <a:gridCol w="1656184"/>
              </a:tblGrid>
              <a:tr h="7800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การ</a:t>
                      </a:r>
                      <a:r>
                        <a:rPr lang="th-TH" sz="3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ตัดสินใจหลัง </a:t>
                      </a:r>
                      <a:r>
                        <a:rPr lang="en-US" sz="32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counselling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จำนวน (ราย)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ร้อยละ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7800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ตัดสินใจไม่ได้ </a:t>
                      </a:r>
                      <a:r>
                        <a:rPr lang="th-TH" sz="3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ขอกลับไป</a:t>
                      </a:r>
                      <a:r>
                        <a:rPr lang="th-TH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ปรึกษากัน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238 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48.77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7800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h-TH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ngsana New" panose="02020603050405020304" pitchFamily="18" charset="-34"/>
                        </a:rPr>
                        <a:t>เลือกรักษาแบบประคับประคอง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106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21.72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7800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CAPD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66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13.52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7800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HD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56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11.47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7800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AKI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60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22</a:t>
                      </a:r>
                      <a:endParaRPr lang="en-US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600" dirty="0">
                          <a:effectLst/>
                          <a:latin typeface="Angsana New" panose="02020603050405020304" pitchFamily="18" charset="-34"/>
                          <a:ea typeface="Calibri" panose="020F0502020204030204" pitchFamily="34" charset="0"/>
                          <a:cs typeface="Cordia New" panose="020B0304020202020204" pitchFamily="34" charset="-34"/>
                        </a:rPr>
                        <a:t>4.50</a:t>
                      </a:r>
                      <a:endParaRPr lang="en-US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6818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1656183"/>
          </a:xfr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h-TH" sz="6000" b="1" dirty="0" smtClean="0">
                <a:cs typeface="+mj-cs"/>
              </a:rPr>
              <a:t>การเปรียบเทียบการบำบัดทดแทนไต ทั้ง 3 วิธี</a:t>
            </a:r>
            <a:endParaRPr lang="th-TH" sz="6000" b="1" dirty="0"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221088"/>
            <a:ext cx="2520280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501008"/>
            <a:ext cx="2304256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055" y="3137247"/>
            <a:ext cx="2469785" cy="2167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50979916"/>
      </p:ext>
    </p:extLst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การบำบัดทดแทนไต</a:t>
            </a:r>
            <a:endParaRPr lang="th-TH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8777710"/>
              </p:ext>
            </p:extLst>
          </p:nvPr>
        </p:nvGraphicFramePr>
        <p:xfrm>
          <a:off x="457200" y="1268757"/>
          <a:ext cx="8435280" cy="4896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4720"/>
                <a:gridCol w="1440160"/>
                <a:gridCol w="1227952"/>
                <a:gridCol w="2372448"/>
              </a:tblGrid>
              <a:tr h="699507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ปี </a:t>
                      </a:r>
                      <a:r>
                        <a:rPr lang="en-US" dirty="0" smtClean="0"/>
                        <a:t>2556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ปี</a:t>
                      </a:r>
                      <a:r>
                        <a:rPr lang="th-TH" baseline="0" dirty="0" smtClean="0"/>
                        <a:t> </a:t>
                      </a:r>
                      <a:r>
                        <a:rPr lang="en-US" baseline="0" dirty="0" smtClean="0"/>
                        <a:t>2557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ปี</a:t>
                      </a:r>
                      <a:r>
                        <a:rPr lang="th-TH" baseline="0" dirty="0" smtClean="0"/>
                        <a:t> </a:t>
                      </a:r>
                      <a:r>
                        <a:rPr lang="en-US" baseline="0" dirty="0" smtClean="0"/>
                        <a:t>2558 </a:t>
                      </a:r>
                      <a:r>
                        <a:rPr lang="th-TH" sz="2400" baseline="0" dirty="0" smtClean="0"/>
                        <a:t>( </a:t>
                      </a:r>
                      <a:r>
                        <a:rPr lang="en-US" sz="2400" baseline="0" dirty="0" smtClean="0"/>
                        <a:t>20 </a:t>
                      </a:r>
                      <a:r>
                        <a:rPr lang="th-TH" sz="2400" baseline="0" dirty="0" err="1" smtClean="0"/>
                        <a:t>มค</a:t>
                      </a:r>
                      <a:r>
                        <a:rPr lang="th-TH" sz="2400" baseline="0" dirty="0" smtClean="0"/>
                        <a:t> )</a:t>
                      </a:r>
                      <a:endParaRPr lang="th-TH" sz="2400" dirty="0"/>
                    </a:p>
                  </a:txBody>
                  <a:tcPr/>
                </a:tc>
              </a:tr>
              <a:tr h="699507">
                <a:tc>
                  <a:txBody>
                    <a:bodyPr/>
                    <a:lstStyle/>
                    <a:p>
                      <a:r>
                        <a:rPr lang="th-TH" dirty="0" smtClean="0"/>
                        <a:t>จำนวนเครื่องไตเทียม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 </a:t>
                      </a:r>
                      <a:r>
                        <a:rPr lang="en-US" dirty="0" smtClean="0"/>
                        <a:t>8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th-TH" dirty="0"/>
                    </a:p>
                  </a:txBody>
                  <a:tcPr/>
                </a:tc>
              </a:tr>
              <a:tr h="699507">
                <a:tc>
                  <a:txBody>
                    <a:bodyPr/>
                    <a:lstStyle/>
                    <a:p>
                      <a:r>
                        <a:rPr lang="en-US" dirty="0" smtClean="0"/>
                        <a:t>Acute HD  </a:t>
                      </a:r>
                      <a:r>
                        <a:rPr lang="th-TH" dirty="0" smtClean="0"/>
                        <a:t>ราย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131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</a:t>
                      </a:r>
                      <a:endParaRPr lang="th-TH" dirty="0"/>
                    </a:p>
                  </a:txBody>
                  <a:tcPr/>
                </a:tc>
              </a:tr>
              <a:tr h="69950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Ch.HD</a:t>
                      </a:r>
                      <a:r>
                        <a:rPr lang="th-TH" dirty="0" smtClean="0"/>
                        <a:t> ราย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</a:t>
                      </a:r>
                      <a:endParaRPr lang="th-TH" dirty="0"/>
                    </a:p>
                  </a:txBody>
                  <a:tcPr/>
                </a:tc>
              </a:tr>
              <a:tr h="699507">
                <a:tc>
                  <a:txBody>
                    <a:bodyPr/>
                    <a:lstStyle/>
                    <a:p>
                      <a:r>
                        <a:rPr lang="en-US" dirty="0" smtClean="0"/>
                        <a:t>HD</a:t>
                      </a:r>
                      <a:r>
                        <a:rPr lang="th-TH" dirty="0" smtClean="0"/>
                        <a:t> ครั้ง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2595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3139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1418</a:t>
                      </a:r>
                      <a:endParaRPr lang="th-TH" dirty="0"/>
                    </a:p>
                  </a:txBody>
                  <a:tcPr/>
                </a:tc>
              </a:tr>
              <a:tr h="699507">
                <a:tc>
                  <a:txBody>
                    <a:bodyPr/>
                    <a:lstStyle/>
                    <a:p>
                      <a:r>
                        <a:rPr lang="en-US" dirty="0" smtClean="0"/>
                        <a:t>CAPD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69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77</a:t>
                      </a:r>
                      <a:endParaRPr lang="th-TH" dirty="0"/>
                    </a:p>
                  </a:txBody>
                  <a:tcPr/>
                </a:tc>
              </a:tr>
              <a:tr h="699507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8156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/>
            </a:r>
            <a:br>
              <a:rPr lang="th-TH" dirty="0" smtClean="0"/>
            </a:br>
            <a:r>
              <a:rPr lang="th-TH" dirty="0" smtClean="0"/>
              <a:t>ตัวชี้วัดสำคัญ </a:t>
            </a:r>
            <a:r>
              <a:rPr lang="en-US" dirty="0" smtClean="0"/>
              <a:t>acute DL </a:t>
            </a:r>
            <a:r>
              <a:rPr lang="en-US" dirty="0" err="1" smtClean="0"/>
              <a:t>cath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th-TH" dirty="0" smtClean="0"/>
              <a:t>เป้าหมาย ไม่เกิน </a:t>
            </a:r>
            <a:r>
              <a:rPr lang="en-US" dirty="0" smtClean="0"/>
              <a:t>20 %</a:t>
            </a:r>
            <a:endParaRPr lang="th-TH" dirty="0"/>
          </a:p>
        </p:txBody>
      </p:sp>
      <p:graphicFrame>
        <p:nvGraphicFramePr>
          <p:cNvPr id="6" name="ตัวยึดเนื้อหา 5"/>
          <p:cNvGraphicFramePr>
            <a:graphicFrameLocks noGrp="1"/>
          </p:cNvGraphicFramePr>
          <p:nvPr>
            <p:ph idx="1"/>
          </p:nvPr>
        </p:nvGraphicFramePr>
        <p:xfrm>
          <a:off x="457200" y="2143116"/>
          <a:ext cx="8229600" cy="1500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8850"/>
                <a:gridCol w="2643206"/>
                <a:gridCol w="3257544"/>
              </a:tblGrid>
              <a:tr h="750099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ปี 2556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ปี 2557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ปี 2558 (ณ 20 </a:t>
                      </a:r>
                      <a:r>
                        <a:rPr lang="th-TH" dirty="0" err="1" smtClean="0"/>
                        <a:t>มค</a:t>
                      </a:r>
                      <a:r>
                        <a:rPr lang="th-TH" dirty="0" smtClean="0"/>
                        <a:t> 58)</a:t>
                      </a:r>
                      <a:endParaRPr lang="th-TH" dirty="0"/>
                    </a:p>
                  </a:txBody>
                  <a:tcPr/>
                </a:tc>
              </a:tr>
              <a:tr h="750099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80 </a:t>
                      </a:r>
                      <a:r>
                        <a:rPr lang="en-US" dirty="0" smtClean="0"/>
                        <a:t>%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65%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66.67%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h-TH" dirty="0" smtClean="0"/>
          </a:p>
          <a:p>
            <a:pPr marL="0" indent="0" algn="ctr">
              <a:buNone/>
            </a:pPr>
            <a:r>
              <a:rPr lang="th-TH" sz="4400" b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 โรคไต เสี่ยงทุกวัย เป็นได้ทุกคน</a:t>
            </a:r>
          </a:p>
          <a:p>
            <a:pPr marL="0" indent="0" algn="ctr">
              <a:buNone/>
            </a:pPr>
            <a:r>
              <a:rPr lang="th-TH" sz="4800" b="1" dirty="0" smtClean="0">
                <a:solidFill>
                  <a:srgbClr val="CC99FF"/>
                </a:solidFill>
                <a:latin typeface="Baskerville Old Face" panose="02020602080505020303" pitchFamily="18" charset="0"/>
              </a:rPr>
              <a:t>ลดเค็มครึ่งหนึ่ง คนไทยไตไม่วาย</a:t>
            </a:r>
            <a:endParaRPr lang="th-TH" dirty="0" smtClean="0"/>
          </a:p>
          <a:p>
            <a:pPr marL="0" indent="0" algn="ctr">
              <a:buNone/>
            </a:pPr>
            <a:endParaRPr lang="th-TH" dirty="0" smtClean="0"/>
          </a:p>
          <a:p>
            <a:pPr marL="0" indent="0" algn="ctr">
              <a:buNone/>
            </a:pPr>
            <a:r>
              <a:rPr lang="th-TH" sz="9600" b="1" dirty="0" smtClean="0">
                <a:solidFill>
                  <a:srgbClr val="00B0F0"/>
                </a:solidFill>
              </a:rPr>
              <a:t>สวัสดี</a:t>
            </a:r>
          </a:p>
          <a:p>
            <a:pPr marL="0" indent="0" algn="ctr">
              <a:buNone/>
            </a:pPr>
            <a:endParaRPr lang="th-TH" dirty="0"/>
          </a:p>
          <a:p>
            <a:pPr marL="0" indent="0" algn="ctr">
              <a:buNone/>
            </a:pPr>
            <a:endParaRPr lang="th-TH" dirty="0" smtClean="0"/>
          </a:p>
          <a:p>
            <a:pPr marL="0" indent="0" algn="ctr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258822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th-TH" b="1" dirty="0" smtClean="0"/>
              <a:t>หลักการรักษา</a:t>
            </a:r>
            <a:endParaRPr lang="th-TH" b="1" dirty="0"/>
          </a:p>
        </p:txBody>
      </p:sp>
      <p:graphicFrame>
        <p:nvGraphicFramePr>
          <p:cNvPr id="8" name="ตัวแทนเนื้อหา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05212169"/>
              </p:ext>
            </p:extLst>
          </p:nvPr>
        </p:nvGraphicFramePr>
        <p:xfrm>
          <a:off x="107504" y="908720"/>
          <a:ext cx="8928992" cy="594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76999243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  <a:noFill/>
          <a:ln>
            <a:noFill/>
          </a:ln>
        </p:spPr>
        <p:style>
          <a:lnRef idx="2">
            <a:schemeClr val="accent1"/>
          </a:lnRef>
          <a:fillRef idx="100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h-TH" b="1" dirty="0" smtClean="0">
                <a:solidFill>
                  <a:srgbClr val="C00000"/>
                </a:solidFill>
                <a:cs typeface="+mj-cs"/>
              </a:rPr>
              <a:t>ลักษณะและสถานที่การบำบัดทดแทนไต</a:t>
            </a:r>
            <a:endParaRPr lang="th-TH" b="1" dirty="0">
              <a:solidFill>
                <a:srgbClr val="C00000"/>
              </a:solidFill>
              <a:cs typeface="+mj-cs"/>
            </a:endParaRPr>
          </a:p>
        </p:txBody>
      </p:sp>
      <p:graphicFrame>
        <p:nvGraphicFramePr>
          <p:cNvPr id="8" name="ตัวแทนเนื้อหา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21586104"/>
              </p:ext>
            </p:extLst>
          </p:nvPr>
        </p:nvGraphicFramePr>
        <p:xfrm>
          <a:off x="179512" y="980728"/>
          <a:ext cx="8856984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945657079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  <a:solidFill>
            <a:srgbClr val="FFCCFF"/>
          </a:solidFill>
        </p:spPr>
        <p:txBody>
          <a:bodyPr>
            <a:normAutofit/>
          </a:bodyPr>
          <a:lstStyle/>
          <a:p>
            <a:pPr algn="l"/>
            <a:r>
              <a:rPr lang="th-TH" b="1" dirty="0" smtClean="0">
                <a:solidFill>
                  <a:srgbClr val="CC0066"/>
                </a:solidFill>
              </a:rPr>
              <a:t>      </a:t>
            </a:r>
            <a:r>
              <a:rPr lang="th-TH" sz="4000" b="1" dirty="0" smtClean="0">
                <a:solidFill>
                  <a:srgbClr val="CC0066"/>
                </a:solidFill>
              </a:rPr>
              <a:t>ข้อจำกัดในการรับประทานและความสะดวก/อิสร</a:t>
            </a:r>
            <a:r>
              <a:rPr lang="th-TH" b="1" dirty="0" smtClean="0">
                <a:solidFill>
                  <a:srgbClr val="CC0066"/>
                </a:solidFill>
              </a:rPr>
              <a:t>ะ</a:t>
            </a:r>
          </a:p>
        </p:txBody>
      </p:sp>
      <p:graphicFrame>
        <p:nvGraphicFramePr>
          <p:cNvPr id="8" name="ตัวแทนเนื้อหา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50878187"/>
              </p:ext>
            </p:extLst>
          </p:nvPr>
        </p:nvGraphicFramePr>
        <p:xfrm>
          <a:off x="0" y="980728"/>
          <a:ext cx="9036496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94565707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  <a:solidFill>
            <a:srgbClr val="CC99FF"/>
          </a:solidFill>
        </p:spPr>
        <p:txBody>
          <a:bodyPr/>
          <a:lstStyle/>
          <a:p>
            <a:r>
              <a:rPr lang="th-TH" b="1" dirty="0" smtClean="0"/>
              <a:t>ภาวะแทรกซ้อนจากการติดเชื้อ</a:t>
            </a:r>
            <a:endParaRPr lang="th-TH" b="1" dirty="0"/>
          </a:p>
        </p:txBody>
      </p:sp>
      <p:graphicFrame>
        <p:nvGraphicFramePr>
          <p:cNvPr id="8" name="ตัวแทนเนื้อหา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16348564"/>
              </p:ext>
            </p:extLst>
          </p:nvPr>
        </p:nvGraphicFramePr>
        <p:xfrm>
          <a:off x="0" y="908720"/>
          <a:ext cx="9036496" cy="5949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32256403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52736"/>
          </a:xfrm>
          <a:noFill/>
        </p:spPr>
        <p:txBody>
          <a:bodyPr/>
          <a:lstStyle/>
          <a:p>
            <a:r>
              <a:rPr lang="th-TH" b="1" dirty="0" smtClean="0">
                <a:solidFill>
                  <a:srgbClr val="CC3300"/>
                </a:solidFill>
              </a:rPr>
              <a:t>ภาวะแทรกซ้อนทางหัวใจและหลอดเลือด</a:t>
            </a:r>
            <a:endParaRPr lang="th-TH" b="1" dirty="0">
              <a:solidFill>
                <a:srgbClr val="CC3300"/>
              </a:solidFill>
            </a:endParaRPr>
          </a:p>
        </p:txBody>
      </p:sp>
      <p:graphicFrame>
        <p:nvGraphicFramePr>
          <p:cNvPr id="8" name="ตัวแทนเนื้อหา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36273463"/>
              </p:ext>
            </p:extLst>
          </p:nvPr>
        </p:nvGraphicFramePr>
        <p:xfrm>
          <a:off x="395536" y="1124744"/>
          <a:ext cx="8229600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46775882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h-TH" b="1" dirty="0" smtClean="0">
                <a:solidFill>
                  <a:srgbClr val="003300"/>
                </a:solidFill>
                <a:cs typeface="+mj-cs"/>
              </a:rPr>
              <a:t>อัตราการรอดชีวิต</a:t>
            </a:r>
            <a:endParaRPr lang="th-TH" b="1" dirty="0">
              <a:solidFill>
                <a:srgbClr val="003300"/>
              </a:solidFill>
              <a:cs typeface="+mj-cs"/>
            </a:endParaRPr>
          </a:p>
        </p:txBody>
      </p:sp>
      <p:graphicFrame>
        <p:nvGraphicFramePr>
          <p:cNvPr id="8" name="ตัวแทนเนื้อหา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93631565"/>
              </p:ext>
            </p:extLst>
          </p:nvPr>
        </p:nvGraphicFramePr>
        <p:xfrm>
          <a:off x="27296" y="908720"/>
          <a:ext cx="9036496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467758825"/>
      </p:ext>
    </p:extLst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91680" y="0"/>
            <a:ext cx="5904656" cy="10527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h-TH" b="1" dirty="0" smtClean="0">
                <a:cs typeface="+mj-cs"/>
              </a:rPr>
              <a:t>ค่าใช้จ่าย</a:t>
            </a:r>
            <a:endParaRPr lang="th-TH" b="1" dirty="0">
              <a:cs typeface="+mj-cs"/>
            </a:endParaRPr>
          </a:p>
        </p:txBody>
      </p:sp>
      <p:graphicFrame>
        <p:nvGraphicFramePr>
          <p:cNvPr id="8" name="ตัวแทนเนื้อหา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96284641"/>
              </p:ext>
            </p:extLst>
          </p:nvPr>
        </p:nvGraphicFramePr>
        <p:xfrm>
          <a:off x="107504" y="980728"/>
          <a:ext cx="8928992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77602784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1242</Words>
  <Application>Microsoft Office PowerPoint</Application>
  <PresentationFormat>นำเสนอทางหน้าจอ (4:3)</PresentationFormat>
  <Paragraphs>317</Paragraphs>
  <Slides>22</Slides>
  <Notes>10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22</vt:i4>
      </vt:variant>
    </vt:vector>
  </HeadingPairs>
  <TitlesOfParts>
    <vt:vector size="23" baseType="lpstr">
      <vt:lpstr>ชุดรูปแบบของ Office</vt:lpstr>
      <vt:lpstr>การเปรียบเทียบการบำบัดทดแทนไต </vt:lpstr>
      <vt:lpstr>การเปรียบเทียบการบำบัดทดแทนไต ทั้ง 3 วิธี</vt:lpstr>
      <vt:lpstr>หลักการรักษา</vt:lpstr>
      <vt:lpstr>ลักษณะและสถานที่การบำบัดทดแทนไต</vt:lpstr>
      <vt:lpstr>      ข้อจำกัดในการรับประทานและความสะดวก/อิสระ</vt:lpstr>
      <vt:lpstr>ภาวะแทรกซ้อนจากการติดเชื้อ</vt:lpstr>
      <vt:lpstr>ภาวะแทรกซ้อนทางหัวใจและหลอดเลือด</vt:lpstr>
      <vt:lpstr>อัตราการรอดชีวิต</vt:lpstr>
      <vt:lpstr>ค่าใช้จ่าย</vt:lpstr>
      <vt:lpstr>สิทธิในการรักษา</vt:lpstr>
      <vt:lpstr>การเตรียมความพร้อมอื่นๆ</vt:lpstr>
      <vt:lpstr>ผลการให้คำปรึกษาการบำบัดทดแทนไต ปี 2557</vt:lpstr>
      <vt:lpstr>ภาพนิ่ง 13</vt:lpstr>
      <vt:lpstr>ภาพนิ่ง 14</vt:lpstr>
      <vt:lpstr>ภาพนิ่ง 15</vt:lpstr>
      <vt:lpstr>ภาพนิ่ง 16</vt:lpstr>
      <vt:lpstr>ภาพนิ่ง 17</vt:lpstr>
      <vt:lpstr>ภาพนิ่ง 18</vt:lpstr>
      <vt:lpstr>ภาพนิ่ง 19</vt:lpstr>
      <vt:lpstr>การบำบัดทดแทนไต</vt:lpstr>
      <vt:lpstr> ตัวชี้วัดสำคัญ acute DL cath เป้าหมาย ไม่เกิน 20 %</vt:lpstr>
      <vt:lpstr>ภาพนิ่ง 22</vt:lpstr>
    </vt:vector>
  </TitlesOfParts>
  <Company>iLLUSiON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การเปรียบเทียบการบำบัดทดแทนไต ทั้ง 3 วิธี</dc:title>
  <dc:creator>Personal</dc:creator>
  <cp:lastModifiedBy>lenovo</cp:lastModifiedBy>
  <cp:revision>57</cp:revision>
  <dcterms:created xsi:type="dcterms:W3CDTF">2015-02-24T15:23:13Z</dcterms:created>
  <dcterms:modified xsi:type="dcterms:W3CDTF">2015-03-03T06:09:32Z</dcterms:modified>
</cp:coreProperties>
</file>