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68" r:id="rId3"/>
    <p:sldId id="267" r:id="rId4"/>
    <p:sldId id="273" r:id="rId5"/>
    <p:sldId id="266" r:id="rId6"/>
    <p:sldId id="272" r:id="rId7"/>
    <p:sldId id="257" r:id="rId8"/>
    <p:sldId id="258" r:id="rId9"/>
    <p:sldId id="259" r:id="rId10"/>
    <p:sldId id="260" r:id="rId11"/>
    <p:sldId id="270" r:id="rId12"/>
    <p:sldId id="271" r:id="rId13"/>
    <p:sldId id="261" r:id="rId14"/>
    <p:sldId id="262" r:id="rId15"/>
    <p:sldId id="263" r:id="rId16"/>
    <p:sldId id="276" r:id="rId17"/>
    <p:sldId id="274" r:id="rId18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EBC7B1"/>
    <a:srgbClr val="D2D8B0"/>
    <a:srgbClr val="F7FEA0"/>
    <a:srgbClr val="00FF00"/>
    <a:srgbClr val="990000"/>
    <a:srgbClr val="CC0099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876624-E4B4-4F26-8CE8-E540A114C8C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FAADC811-63EB-4B1E-BEB1-BF852A9BE5DD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th-TH" sz="2800" b="1" dirty="0" smtClean="0">
              <a:solidFill>
                <a:schemeClr val="tx1"/>
              </a:solidFill>
            </a:rPr>
            <a:t>เดิมต้องเดินเยี่ยมผู้ป่วยที่หอผู้ป่วยล่วงหน้า 1วันก่อนผ่าตัด</a:t>
          </a:r>
        </a:p>
      </dgm:t>
    </dgm:pt>
    <dgm:pt modelId="{D7D274A4-506E-470D-AE94-E46866C10426}" type="parTrans" cxnId="{DBD3E4A1-EB3B-4F58-8D02-721620E635A6}">
      <dgm:prSet/>
      <dgm:spPr/>
      <dgm:t>
        <a:bodyPr/>
        <a:lstStyle/>
        <a:p>
          <a:endParaRPr lang="th-TH"/>
        </a:p>
      </dgm:t>
    </dgm:pt>
    <dgm:pt modelId="{840696CF-3B57-47C1-B2E0-4E4625F60CB6}" type="sibTrans" cxnId="{DBD3E4A1-EB3B-4F58-8D02-721620E635A6}">
      <dgm:prSet/>
      <dgm:spPr/>
      <dgm:t>
        <a:bodyPr/>
        <a:lstStyle/>
        <a:p>
          <a:endParaRPr lang="th-TH"/>
        </a:p>
      </dgm:t>
    </dgm:pt>
    <dgm:pt modelId="{929B709F-1CAB-4CC9-AB5A-92C7E6EC0994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th-TH" sz="2800" b="1" dirty="0" smtClean="0">
              <a:solidFill>
                <a:schemeClr val="tx1"/>
              </a:solidFill>
            </a:rPr>
            <a:t>ผู้ป่วยไม่สามารถปรับเปลี่ยนพฤติกรรม ได้ เช่นสูบบุหรี่ ดื่มสุรา</a:t>
          </a:r>
        </a:p>
      </dgm:t>
    </dgm:pt>
    <dgm:pt modelId="{2C431DCD-B97C-4F7C-A88F-D831C3CB5A0B}" type="parTrans" cxnId="{A4E69908-DFC6-4FB9-B30B-35B134178266}">
      <dgm:prSet/>
      <dgm:spPr/>
      <dgm:t>
        <a:bodyPr/>
        <a:lstStyle/>
        <a:p>
          <a:endParaRPr lang="th-TH"/>
        </a:p>
      </dgm:t>
    </dgm:pt>
    <dgm:pt modelId="{BD8E8F5D-F305-470E-8859-66D55861F4B7}" type="sibTrans" cxnId="{A4E69908-DFC6-4FB9-B30B-35B134178266}">
      <dgm:prSet/>
      <dgm:spPr/>
      <dgm:t>
        <a:bodyPr/>
        <a:lstStyle/>
        <a:p>
          <a:endParaRPr lang="th-TH"/>
        </a:p>
      </dgm:t>
    </dgm:pt>
    <dgm:pt modelId="{A18C9296-CDAB-4386-8101-A8F03AF2B7A3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th-TH" sz="2800" b="1" dirty="0" smtClean="0">
              <a:solidFill>
                <a:schemeClr val="tx1"/>
              </a:solidFill>
            </a:rPr>
            <a:t>ต้องหยุดการยาบางตัวก่อน เช่น ยาละลายเกร็ดเลือด</a:t>
          </a:r>
        </a:p>
      </dgm:t>
    </dgm:pt>
    <dgm:pt modelId="{A14566BA-8FA0-4828-94EB-A233F53F27B9}" type="parTrans" cxnId="{AB23FFA3-E956-4F02-B5C2-BAAA23237AC9}">
      <dgm:prSet/>
      <dgm:spPr/>
      <dgm:t>
        <a:bodyPr/>
        <a:lstStyle/>
        <a:p>
          <a:endParaRPr lang="th-TH"/>
        </a:p>
      </dgm:t>
    </dgm:pt>
    <dgm:pt modelId="{C47CDEF8-67FA-43A0-BD87-9E0F7C8204A9}" type="sibTrans" cxnId="{AB23FFA3-E956-4F02-B5C2-BAAA23237AC9}">
      <dgm:prSet/>
      <dgm:spPr/>
      <dgm:t>
        <a:bodyPr/>
        <a:lstStyle/>
        <a:p>
          <a:endParaRPr lang="th-TH"/>
        </a:p>
      </dgm:t>
    </dgm:pt>
    <dgm:pt modelId="{8BD715CB-73EB-484C-AEC9-2D33EE6E21A1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th-TH" sz="2500" b="1" dirty="0" smtClean="0">
              <a:solidFill>
                <a:schemeClr val="tx1"/>
              </a:solidFill>
            </a:rPr>
            <a:t>ผู้ป่วยเรื้อรัง </a:t>
          </a:r>
          <a:r>
            <a:rPr lang="th-TH" sz="2800" b="1" dirty="0" smtClean="0">
              <a:solidFill>
                <a:schemeClr val="tx1"/>
              </a:solidFill>
            </a:rPr>
            <a:t>เช่น </a:t>
          </a:r>
          <a:r>
            <a:rPr lang="th-TH" sz="2500" b="1" dirty="0" smtClean="0">
              <a:solidFill>
                <a:schemeClr val="tx1"/>
              </a:solidFill>
            </a:rPr>
            <a:t>ความดันโลหิตขาดยาต่อเนื่อง</a:t>
          </a:r>
        </a:p>
      </dgm:t>
    </dgm:pt>
    <dgm:pt modelId="{01E28F56-74A0-498D-B644-9366CD445A31}" type="parTrans" cxnId="{DC9E35FC-F5A2-46C0-99B8-D809CB9C93B3}">
      <dgm:prSet/>
      <dgm:spPr/>
      <dgm:t>
        <a:bodyPr/>
        <a:lstStyle/>
        <a:p>
          <a:endParaRPr lang="th-TH"/>
        </a:p>
      </dgm:t>
    </dgm:pt>
    <dgm:pt modelId="{7BF441AB-BCFC-4B87-9B68-88B6932C62C0}" type="sibTrans" cxnId="{DC9E35FC-F5A2-46C0-99B8-D809CB9C93B3}">
      <dgm:prSet/>
      <dgm:spPr/>
      <dgm:t>
        <a:bodyPr/>
        <a:lstStyle/>
        <a:p>
          <a:endParaRPr lang="th-TH"/>
        </a:p>
      </dgm:t>
    </dgm:pt>
    <dgm:pt modelId="{1612F913-3C61-4C82-AADC-DCECBB60F818}" type="pres">
      <dgm:prSet presAssocID="{3D876624-E4B4-4F26-8CE8-E540A114C8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C4C58F6F-18F5-406E-9E66-5073DE32402A}" type="pres">
      <dgm:prSet presAssocID="{FAADC811-63EB-4B1E-BEB1-BF852A9BE5DD}" presName="parentLin" presStyleCnt="0"/>
      <dgm:spPr/>
    </dgm:pt>
    <dgm:pt modelId="{46CC3C58-9036-431A-A42A-3AE510A55039}" type="pres">
      <dgm:prSet presAssocID="{FAADC811-63EB-4B1E-BEB1-BF852A9BE5DD}" presName="parentLeftMargin" presStyleLbl="node1" presStyleIdx="0" presStyleCnt="4"/>
      <dgm:spPr/>
      <dgm:t>
        <a:bodyPr/>
        <a:lstStyle/>
        <a:p>
          <a:endParaRPr lang="th-TH"/>
        </a:p>
      </dgm:t>
    </dgm:pt>
    <dgm:pt modelId="{A58FE02D-EFDD-4A35-A3CC-F0A6F8A8B451}" type="pres">
      <dgm:prSet presAssocID="{FAADC811-63EB-4B1E-BEB1-BF852A9BE5DD}" presName="parentText" presStyleLbl="node1" presStyleIdx="0" presStyleCnt="4" custScaleX="112897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8BD9DD7-CB24-4FF4-86F1-10799959854E}" type="pres">
      <dgm:prSet presAssocID="{FAADC811-63EB-4B1E-BEB1-BF852A9BE5DD}" presName="negativeSpace" presStyleCnt="0"/>
      <dgm:spPr/>
    </dgm:pt>
    <dgm:pt modelId="{5A36EA9E-9AA0-4D94-B548-256922AF809C}" type="pres">
      <dgm:prSet presAssocID="{FAADC811-63EB-4B1E-BEB1-BF852A9BE5DD}" presName="childText" presStyleLbl="conFgAcc1" presStyleIdx="0" presStyleCnt="4">
        <dgm:presLayoutVars>
          <dgm:bulletEnabled val="1"/>
        </dgm:presLayoutVars>
      </dgm:prSet>
      <dgm:spPr/>
    </dgm:pt>
    <dgm:pt modelId="{6707D31E-368D-4576-9405-085008757A9E}" type="pres">
      <dgm:prSet presAssocID="{840696CF-3B57-47C1-B2E0-4E4625F60CB6}" presName="spaceBetweenRectangles" presStyleCnt="0"/>
      <dgm:spPr/>
    </dgm:pt>
    <dgm:pt modelId="{9E8709FC-D25D-4464-9B68-4EC92C1F51CB}" type="pres">
      <dgm:prSet presAssocID="{A18C9296-CDAB-4386-8101-A8F03AF2B7A3}" presName="parentLin" presStyleCnt="0"/>
      <dgm:spPr/>
    </dgm:pt>
    <dgm:pt modelId="{D24E3D18-9884-4692-B591-CD3F764E9E13}" type="pres">
      <dgm:prSet presAssocID="{A18C9296-CDAB-4386-8101-A8F03AF2B7A3}" presName="parentLeftMargin" presStyleLbl="node1" presStyleIdx="0" presStyleCnt="4"/>
      <dgm:spPr/>
      <dgm:t>
        <a:bodyPr/>
        <a:lstStyle/>
        <a:p>
          <a:endParaRPr lang="th-TH"/>
        </a:p>
      </dgm:t>
    </dgm:pt>
    <dgm:pt modelId="{147F1968-C4CA-4E72-BF1A-233716EE7AFC}" type="pres">
      <dgm:prSet presAssocID="{A18C9296-CDAB-4386-8101-A8F03AF2B7A3}" presName="parentText" presStyleLbl="node1" presStyleIdx="1" presStyleCnt="4" custScaleX="112897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76937CC-1302-4920-A945-4D224D2ADD90}" type="pres">
      <dgm:prSet presAssocID="{A18C9296-CDAB-4386-8101-A8F03AF2B7A3}" presName="negativeSpace" presStyleCnt="0"/>
      <dgm:spPr/>
    </dgm:pt>
    <dgm:pt modelId="{31D91406-85D7-4C27-A59D-8930512F127D}" type="pres">
      <dgm:prSet presAssocID="{A18C9296-CDAB-4386-8101-A8F03AF2B7A3}" presName="childText" presStyleLbl="conFgAcc1" presStyleIdx="1" presStyleCnt="4">
        <dgm:presLayoutVars>
          <dgm:bulletEnabled val="1"/>
        </dgm:presLayoutVars>
      </dgm:prSet>
      <dgm:spPr/>
    </dgm:pt>
    <dgm:pt modelId="{AC557078-AF3F-489F-8DE3-F463C247B355}" type="pres">
      <dgm:prSet presAssocID="{C47CDEF8-67FA-43A0-BD87-9E0F7C8204A9}" presName="spaceBetweenRectangles" presStyleCnt="0"/>
      <dgm:spPr/>
    </dgm:pt>
    <dgm:pt modelId="{D51637A1-F785-4409-A1E1-FA917BCFE16B}" type="pres">
      <dgm:prSet presAssocID="{929B709F-1CAB-4CC9-AB5A-92C7E6EC0994}" presName="parentLin" presStyleCnt="0"/>
      <dgm:spPr/>
    </dgm:pt>
    <dgm:pt modelId="{ADD0AEA3-3410-40AD-B71B-6542C5DB1199}" type="pres">
      <dgm:prSet presAssocID="{929B709F-1CAB-4CC9-AB5A-92C7E6EC0994}" presName="parentLeftMargin" presStyleLbl="node1" presStyleIdx="1" presStyleCnt="4"/>
      <dgm:spPr/>
      <dgm:t>
        <a:bodyPr/>
        <a:lstStyle/>
        <a:p>
          <a:endParaRPr lang="th-TH"/>
        </a:p>
      </dgm:t>
    </dgm:pt>
    <dgm:pt modelId="{57B10DF7-8DB8-4402-837D-A3BE5B173F1B}" type="pres">
      <dgm:prSet presAssocID="{929B709F-1CAB-4CC9-AB5A-92C7E6EC0994}" presName="parentText" presStyleLbl="node1" presStyleIdx="2" presStyleCnt="4" custScaleX="112896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D7453AD-3020-4D71-BD26-9593EC6BE2A3}" type="pres">
      <dgm:prSet presAssocID="{929B709F-1CAB-4CC9-AB5A-92C7E6EC0994}" presName="negativeSpace" presStyleCnt="0"/>
      <dgm:spPr/>
    </dgm:pt>
    <dgm:pt modelId="{4D989F50-B86C-4B7B-8C25-860D2EE6669A}" type="pres">
      <dgm:prSet presAssocID="{929B709F-1CAB-4CC9-AB5A-92C7E6EC0994}" presName="childText" presStyleLbl="conFgAcc1" presStyleIdx="2" presStyleCnt="4">
        <dgm:presLayoutVars>
          <dgm:bulletEnabled val="1"/>
        </dgm:presLayoutVars>
      </dgm:prSet>
      <dgm:spPr/>
    </dgm:pt>
    <dgm:pt modelId="{494845D2-8E36-408E-AEF1-9048A82499AA}" type="pres">
      <dgm:prSet presAssocID="{BD8E8F5D-F305-470E-8859-66D55861F4B7}" presName="spaceBetweenRectangles" presStyleCnt="0"/>
      <dgm:spPr/>
    </dgm:pt>
    <dgm:pt modelId="{55324C9F-FBE9-4B41-AE48-737E653327A0}" type="pres">
      <dgm:prSet presAssocID="{8BD715CB-73EB-484C-AEC9-2D33EE6E21A1}" presName="parentLin" presStyleCnt="0"/>
      <dgm:spPr/>
    </dgm:pt>
    <dgm:pt modelId="{5EB25A45-06A5-4493-B585-905249E50595}" type="pres">
      <dgm:prSet presAssocID="{8BD715CB-73EB-484C-AEC9-2D33EE6E21A1}" presName="parentLeftMargin" presStyleLbl="node1" presStyleIdx="2" presStyleCnt="4"/>
      <dgm:spPr/>
      <dgm:t>
        <a:bodyPr/>
        <a:lstStyle/>
        <a:p>
          <a:endParaRPr lang="th-TH"/>
        </a:p>
      </dgm:t>
    </dgm:pt>
    <dgm:pt modelId="{8F1D0C86-B338-4327-AC24-A0C7505735A0}" type="pres">
      <dgm:prSet presAssocID="{8BD715CB-73EB-484C-AEC9-2D33EE6E21A1}" presName="parentText" presStyleLbl="node1" presStyleIdx="3" presStyleCnt="4" custScaleX="112401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03118B1-0228-4A44-AC1D-CAB2F8C2150E}" type="pres">
      <dgm:prSet presAssocID="{8BD715CB-73EB-484C-AEC9-2D33EE6E21A1}" presName="negativeSpace" presStyleCnt="0"/>
      <dgm:spPr/>
    </dgm:pt>
    <dgm:pt modelId="{ED96B334-F97C-4634-A26D-3331BAAAECFC}" type="pres">
      <dgm:prSet presAssocID="{8BD715CB-73EB-484C-AEC9-2D33EE6E21A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F7D8ED8-236E-4AAF-AEDA-F5062663058B}" type="presOf" srcId="{8BD715CB-73EB-484C-AEC9-2D33EE6E21A1}" destId="{5EB25A45-06A5-4493-B585-905249E50595}" srcOrd="0" destOrd="0" presId="urn:microsoft.com/office/officeart/2005/8/layout/list1"/>
    <dgm:cxn modelId="{5B07F973-351B-4FEC-AC09-A5F83AC27F0D}" type="presOf" srcId="{FAADC811-63EB-4B1E-BEB1-BF852A9BE5DD}" destId="{A58FE02D-EFDD-4A35-A3CC-F0A6F8A8B451}" srcOrd="1" destOrd="0" presId="urn:microsoft.com/office/officeart/2005/8/layout/list1"/>
    <dgm:cxn modelId="{6AD72D16-B52E-463B-BBEF-426C2620B4B0}" type="presOf" srcId="{A18C9296-CDAB-4386-8101-A8F03AF2B7A3}" destId="{147F1968-C4CA-4E72-BF1A-233716EE7AFC}" srcOrd="1" destOrd="0" presId="urn:microsoft.com/office/officeart/2005/8/layout/list1"/>
    <dgm:cxn modelId="{AB23FFA3-E956-4F02-B5C2-BAAA23237AC9}" srcId="{3D876624-E4B4-4F26-8CE8-E540A114C8C4}" destId="{A18C9296-CDAB-4386-8101-A8F03AF2B7A3}" srcOrd="1" destOrd="0" parTransId="{A14566BA-8FA0-4828-94EB-A233F53F27B9}" sibTransId="{C47CDEF8-67FA-43A0-BD87-9E0F7C8204A9}"/>
    <dgm:cxn modelId="{DC9E35FC-F5A2-46C0-99B8-D809CB9C93B3}" srcId="{3D876624-E4B4-4F26-8CE8-E540A114C8C4}" destId="{8BD715CB-73EB-484C-AEC9-2D33EE6E21A1}" srcOrd="3" destOrd="0" parTransId="{01E28F56-74A0-498D-B644-9366CD445A31}" sibTransId="{7BF441AB-BCFC-4B87-9B68-88B6932C62C0}"/>
    <dgm:cxn modelId="{A4E69908-DFC6-4FB9-B30B-35B134178266}" srcId="{3D876624-E4B4-4F26-8CE8-E540A114C8C4}" destId="{929B709F-1CAB-4CC9-AB5A-92C7E6EC0994}" srcOrd="2" destOrd="0" parTransId="{2C431DCD-B97C-4F7C-A88F-D831C3CB5A0B}" sibTransId="{BD8E8F5D-F305-470E-8859-66D55861F4B7}"/>
    <dgm:cxn modelId="{332A73FB-7BE6-42FC-8FD2-01DBF28F8F22}" type="presOf" srcId="{929B709F-1CAB-4CC9-AB5A-92C7E6EC0994}" destId="{57B10DF7-8DB8-4402-837D-A3BE5B173F1B}" srcOrd="1" destOrd="0" presId="urn:microsoft.com/office/officeart/2005/8/layout/list1"/>
    <dgm:cxn modelId="{6AEA320C-614C-41C2-9E2B-D40F38797C04}" type="presOf" srcId="{FAADC811-63EB-4B1E-BEB1-BF852A9BE5DD}" destId="{46CC3C58-9036-431A-A42A-3AE510A55039}" srcOrd="0" destOrd="0" presId="urn:microsoft.com/office/officeart/2005/8/layout/list1"/>
    <dgm:cxn modelId="{DBD3E4A1-EB3B-4F58-8D02-721620E635A6}" srcId="{3D876624-E4B4-4F26-8CE8-E540A114C8C4}" destId="{FAADC811-63EB-4B1E-BEB1-BF852A9BE5DD}" srcOrd="0" destOrd="0" parTransId="{D7D274A4-506E-470D-AE94-E46866C10426}" sibTransId="{840696CF-3B57-47C1-B2E0-4E4625F60CB6}"/>
    <dgm:cxn modelId="{7BFA52D1-2FCD-47B1-8552-358B496A5AC1}" type="presOf" srcId="{3D876624-E4B4-4F26-8CE8-E540A114C8C4}" destId="{1612F913-3C61-4C82-AADC-DCECBB60F818}" srcOrd="0" destOrd="0" presId="urn:microsoft.com/office/officeart/2005/8/layout/list1"/>
    <dgm:cxn modelId="{1E6AA442-19B9-4D44-B9C9-B8DA1E6CCECD}" type="presOf" srcId="{929B709F-1CAB-4CC9-AB5A-92C7E6EC0994}" destId="{ADD0AEA3-3410-40AD-B71B-6542C5DB1199}" srcOrd="0" destOrd="0" presId="urn:microsoft.com/office/officeart/2005/8/layout/list1"/>
    <dgm:cxn modelId="{7F9DC8C1-92A3-4544-8D0E-9112B3BEE7EA}" type="presOf" srcId="{8BD715CB-73EB-484C-AEC9-2D33EE6E21A1}" destId="{8F1D0C86-B338-4327-AC24-A0C7505735A0}" srcOrd="1" destOrd="0" presId="urn:microsoft.com/office/officeart/2005/8/layout/list1"/>
    <dgm:cxn modelId="{26A47193-C444-4425-AFF5-96833511DEE8}" type="presOf" srcId="{A18C9296-CDAB-4386-8101-A8F03AF2B7A3}" destId="{D24E3D18-9884-4692-B591-CD3F764E9E13}" srcOrd="0" destOrd="0" presId="urn:microsoft.com/office/officeart/2005/8/layout/list1"/>
    <dgm:cxn modelId="{22E5E809-52DA-46A7-9BF3-D191D3007A0E}" type="presParOf" srcId="{1612F913-3C61-4C82-AADC-DCECBB60F818}" destId="{C4C58F6F-18F5-406E-9E66-5073DE32402A}" srcOrd="0" destOrd="0" presId="urn:microsoft.com/office/officeart/2005/8/layout/list1"/>
    <dgm:cxn modelId="{F10923ED-2AC0-4719-825A-D1EF5AAB0403}" type="presParOf" srcId="{C4C58F6F-18F5-406E-9E66-5073DE32402A}" destId="{46CC3C58-9036-431A-A42A-3AE510A55039}" srcOrd="0" destOrd="0" presId="urn:microsoft.com/office/officeart/2005/8/layout/list1"/>
    <dgm:cxn modelId="{39F7EA69-1B70-4498-B15E-02CC3DAB1219}" type="presParOf" srcId="{C4C58F6F-18F5-406E-9E66-5073DE32402A}" destId="{A58FE02D-EFDD-4A35-A3CC-F0A6F8A8B451}" srcOrd="1" destOrd="0" presId="urn:microsoft.com/office/officeart/2005/8/layout/list1"/>
    <dgm:cxn modelId="{5DF5EE82-7313-47E5-AE1F-BF1B8D019363}" type="presParOf" srcId="{1612F913-3C61-4C82-AADC-DCECBB60F818}" destId="{08BD9DD7-CB24-4FF4-86F1-10799959854E}" srcOrd="1" destOrd="0" presId="urn:microsoft.com/office/officeart/2005/8/layout/list1"/>
    <dgm:cxn modelId="{F2279304-5AF2-4EBB-A736-603BBD8C8E08}" type="presParOf" srcId="{1612F913-3C61-4C82-AADC-DCECBB60F818}" destId="{5A36EA9E-9AA0-4D94-B548-256922AF809C}" srcOrd="2" destOrd="0" presId="urn:microsoft.com/office/officeart/2005/8/layout/list1"/>
    <dgm:cxn modelId="{CF631FE2-AA63-428F-901A-A3ACB13E2BE6}" type="presParOf" srcId="{1612F913-3C61-4C82-AADC-DCECBB60F818}" destId="{6707D31E-368D-4576-9405-085008757A9E}" srcOrd="3" destOrd="0" presId="urn:microsoft.com/office/officeart/2005/8/layout/list1"/>
    <dgm:cxn modelId="{53B9A1AA-F917-40EF-8291-CD8AB841EECF}" type="presParOf" srcId="{1612F913-3C61-4C82-AADC-DCECBB60F818}" destId="{9E8709FC-D25D-4464-9B68-4EC92C1F51CB}" srcOrd="4" destOrd="0" presId="urn:microsoft.com/office/officeart/2005/8/layout/list1"/>
    <dgm:cxn modelId="{85507F6E-6971-4124-8825-31FFCA0E4579}" type="presParOf" srcId="{9E8709FC-D25D-4464-9B68-4EC92C1F51CB}" destId="{D24E3D18-9884-4692-B591-CD3F764E9E13}" srcOrd="0" destOrd="0" presId="urn:microsoft.com/office/officeart/2005/8/layout/list1"/>
    <dgm:cxn modelId="{0E18C1F8-FBB0-473E-BF0D-C7A256D0276B}" type="presParOf" srcId="{9E8709FC-D25D-4464-9B68-4EC92C1F51CB}" destId="{147F1968-C4CA-4E72-BF1A-233716EE7AFC}" srcOrd="1" destOrd="0" presId="urn:microsoft.com/office/officeart/2005/8/layout/list1"/>
    <dgm:cxn modelId="{2B578C6F-4473-4843-B1D3-89ED7633A294}" type="presParOf" srcId="{1612F913-3C61-4C82-AADC-DCECBB60F818}" destId="{176937CC-1302-4920-A945-4D224D2ADD90}" srcOrd="5" destOrd="0" presId="urn:microsoft.com/office/officeart/2005/8/layout/list1"/>
    <dgm:cxn modelId="{A4C631EE-C38A-47E1-BB7D-040DE9D710C5}" type="presParOf" srcId="{1612F913-3C61-4C82-AADC-DCECBB60F818}" destId="{31D91406-85D7-4C27-A59D-8930512F127D}" srcOrd="6" destOrd="0" presId="urn:microsoft.com/office/officeart/2005/8/layout/list1"/>
    <dgm:cxn modelId="{3C179DCF-27D1-4800-AE9D-FC42646B0579}" type="presParOf" srcId="{1612F913-3C61-4C82-AADC-DCECBB60F818}" destId="{AC557078-AF3F-489F-8DE3-F463C247B355}" srcOrd="7" destOrd="0" presId="urn:microsoft.com/office/officeart/2005/8/layout/list1"/>
    <dgm:cxn modelId="{84385BE7-0699-44F5-8965-AF4A91B7DB23}" type="presParOf" srcId="{1612F913-3C61-4C82-AADC-DCECBB60F818}" destId="{D51637A1-F785-4409-A1E1-FA917BCFE16B}" srcOrd="8" destOrd="0" presId="urn:microsoft.com/office/officeart/2005/8/layout/list1"/>
    <dgm:cxn modelId="{64D67420-CE8E-4B71-AE63-F2F0CC5C9232}" type="presParOf" srcId="{D51637A1-F785-4409-A1E1-FA917BCFE16B}" destId="{ADD0AEA3-3410-40AD-B71B-6542C5DB1199}" srcOrd="0" destOrd="0" presId="urn:microsoft.com/office/officeart/2005/8/layout/list1"/>
    <dgm:cxn modelId="{2432C978-D6FC-4D8E-8CAB-303F085D8C98}" type="presParOf" srcId="{D51637A1-F785-4409-A1E1-FA917BCFE16B}" destId="{57B10DF7-8DB8-4402-837D-A3BE5B173F1B}" srcOrd="1" destOrd="0" presId="urn:microsoft.com/office/officeart/2005/8/layout/list1"/>
    <dgm:cxn modelId="{3D410BCC-A815-4715-9562-85F659803553}" type="presParOf" srcId="{1612F913-3C61-4C82-AADC-DCECBB60F818}" destId="{BD7453AD-3020-4D71-BD26-9593EC6BE2A3}" srcOrd="9" destOrd="0" presId="urn:microsoft.com/office/officeart/2005/8/layout/list1"/>
    <dgm:cxn modelId="{5038E92E-52E0-4FA0-B8BF-7E4A8D6F0B08}" type="presParOf" srcId="{1612F913-3C61-4C82-AADC-DCECBB60F818}" destId="{4D989F50-B86C-4B7B-8C25-860D2EE6669A}" srcOrd="10" destOrd="0" presId="urn:microsoft.com/office/officeart/2005/8/layout/list1"/>
    <dgm:cxn modelId="{D88F2148-D147-4CE3-9B30-25A499D84290}" type="presParOf" srcId="{1612F913-3C61-4C82-AADC-DCECBB60F818}" destId="{494845D2-8E36-408E-AEF1-9048A82499AA}" srcOrd="11" destOrd="0" presId="urn:microsoft.com/office/officeart/2005/8/layout/list1"/>
    <dgm:cxn modelId="{FB1F520B-94BC-4EB1-9E09-496B0BC6AF6C}" type="presParOf" srcId="{1612F913-3C61-4C82-AADC-DCECBB60F818}" destId="{55324C9F-FBE9-4B41-AE48-737E653327A0}" srcOrd="12" destOrd="0" presId="urn:microsoft.com/office/officeart/2005/8/layout/list1"/>
    <dgm:cxn modelId="{A28ABEE8-786D-45AD-9C35-067C9A2408DC}" type="presParOf" srcId="{55324C9F-FBE9-4B41-AE48-737E653327A0}" destId="{5EB25A45-06A5-4493-B585-905249E50595}" srcOrd="0" destOrd="0" presId="urn:microsoft.com/office/officeart/2005/8/layout/list1"/>
    <dgm:cxn modelId="{7C3E90F4-6253-429E-859A-E9004B652CD1}" type="presParOf" srcId="{55324C9F-FBE9-4B41-AE48-737E653327A0}" destId="{8F1D0C86-B338-4327-AC24-A0C7505735A0}" srcOrd="1" destOrd="0" presId="urn:microsoft.com/office/officeart/2005/8/layout/list1"/>
    <dgm:cxn modelId="{7B4B2ABC-D30C-4826-9D5C-E046E7F383E3}" type="presParOf" srcId="{1612F913-3C61-4C82-AADC-DCECBB60F818}" destId="{203118B1-0228-4A44-AC1D-CAB2F8C2150E}" srcOrd="13" destOrd="0" presId="urn:microsoft.com/office/officeart/2005/8/layout/list1"/>
    <dgm:cxn modelId="{7357006D-50D6-4613-841E-32E1358BF53D}" type="presParOf" srcId="{1612F913-3C61-4C82-AADC-DCECBB60F818}" destId="{ED96B334-F97C-4634-A26D-3331BAAAECFC}" srcOrd="14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695FE4-6D08-475D-B724-1538B0C168E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7179E3E0-628A-4BB7-8AAD-A3280A4EA9C8}">
      <dgm:prSet phldrT="[ข้อความ]" phldr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 dirty="0"/>
        </a:p>
      </dgm:t>
    </dgm:pt>
    <dgm:pt modelId="{62378EE3-AF37-46CF-9AB3-C857A75F0725}" type="parTrans" cxnId="{0576974A-05BB-4A2A-8EF6-1ED9ED3C3158}">
      <dgm:prSet/>
      <dgm:spPr/>
      <dgm:t>
        <a:bodyPr/>
        <a:lstStyle/>
        <a:p>
          <a:endParaRPr lang="th-TH"/>
        </a:p>
      </dgm:t>
    </dgm:pt>
    <dgm:pt modelId="{EAFA4900-2D35-4883-AF27-BC5881FA7FF6}" type="sibTrans" cxnId="{0576974A-05BB-4A2A-8EF6-1ED9ED3C3158}">
      <dgm:prSet/>
      <dgm:spPr/>
      <dgm:t>
        <a:bodyPr/>
        <a:lstStyle/>
        <a:p>
          <a:endParaRPr lang="th-TH"/>
        </a:p>
      </dgm:t>
    </dgm:pt>
    <dgm:pt modelId="{6C3277CE-3C6A-473A-A867-2102CB831D61}">
      <dgm:prSet phldrT="[ข้อความ]"/>
      <dgm:spPr>
        <a:solidFill>
          <a:schemeClr val="accent1">
            <a:lumMod val="90000"/>
            <a:alpha val="90000"/>
          </a:schemeClr>
        </a:solidFill>
      </dgm:spPr>
      <dgm:t>
        <a:bodyPr/>
        <a:lstStyle/>
        <a:p>
          <a:r>
            <a:rPr lang="th-TH" b="1" dirty="0" smtClean="0">
              <a:solidFill>
                <a:schemeClr val="tx1"/>
              </a:solidFill>
              <a:cs typeface="+mj-cs"/>
            </a:rPr>
            <a:t>ผู้ป่วยไม่ได้รับการเยี่ยมล่วงหน้า 1 วัน ก่อนการผ่าตัด</a:t>
          </a:r>
          <a:endParaRPr lang="th-TH" dirty="0"/>
        </a:p>
      </dgm:t>
    </dgm:pt>
    <dgm:pt modelId="{56C235C9-D85A-458E-92C1-B35A95C4A17B}" type="parTrans" cxnId="{2A5F8FBE-37B7-46C6-B54E-26616453BBD0}">
      <dgm:prSet/>
      <dgm:spPr/>
      <dgm:t>
        <a:bodyPr/>
        <a:lstStyle/>
        <a:p>
          <a:endParaRPr lang="th-TH"/>
        </a:p>
      </dgm:t>
    </dgm:pt>
    <dgm:pt modelId="{FECE7CAB-EB7F-4EC9-83D7-A23E698882DB}" type="sibTrans" cxnId="{2A5F8FBE-37B7-46C6-B54E-26616453BBD0}">
      <dgm:prSet/>
      <dgm:spPr/>
      <dgm:t>
        <a:bodyPr/>
        <a:lstStyle/>
        <a:p>
          <a:endParaRPr lang="th-TH"/>
        </a:p>
      </dgm:t>
    </dgm:pt>
    <dgm:pt modelId="{0C6712B7-F483-4CCD-9AA5-FC427C7102A2}">
      <dgm:prSet phldrT="[ข้อความ]" phldr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 dirty="0"/>
        </a:p>
      </dgm:t>
    </dgm:pt>
    <dgm:pt modelId="{728D1D3D-851D-411C-926E-015ADBC0C93A}" type="parTrans" cxnId="{9A638AEA-C3B9-44BC-97A5-E153C9AC374A}">
      <dgm:prSet/>
      <dgm:spPr/>
      <dgm:t>
        <a:bodyPr/>
        <a:lstStyle/>
        <a:p>
          <a:endParaRPr lang="th-TH"/>
        </a:p>
      </dgm:t>
    </dgm:pt>
    <dgm:pt modelId="{C77EF343-543C-41A1-B150-AA9032BEC1F8}" type="sibTrans" cxnId="{9A638AEA-C3B9-44BC-97A5-E153C9AC374A}">
      <dgm:prSet/>
      <dgm:spPr/>
      <dgm:t>
        <a:bodyPr/>
        <a:lstStyle/>
        <a:p>
          <a:endParaRPr lang="th-TH"/>
        </a:p>
      </dgm:t>
    </dgm:pt>
    <dgm:pt modelId="{4C3AC70E-7593-44AA-90FF-3B2A67869BDA}">
      <dgm:prSet phldrT="[ข้อความ]"/>
      <dgm:spPr>
        <a:solidFill>
          <a:schemeClr val="accent1">
            <a:lumMod val="90000"/>
            <a:alpha val="90000"/>
          </a:schemeClr>
        </a:solidFill>
      </dgm:spPr>
      <dgm:t>
        <a:bodyPr/>
        <a:lstStyle/>
        <a:p>
          <a:r>
            <a:rPr lang="th-TH" b="1" spc="-80" baseline="0" dirty="0" smtClean="0">
              <a:solidFill>
                <a:schemeClr val="tx1"/>
              </a:solidFill>
            </a:rPr>
            <a:t>เลื่อนหรืองดการผ่าตัดจากความไม่พร้อม</a:t>
          </a:r>
          <a:endParaRPr lang="th-TH" dirty="0"/>
        </a:p>
      </dgm:t>
    </dgm:pt>
    <dgm:pt modelId="{7E5E8F9F-C966-4422-9E7E-0943B0905652}" type="parTrans" cxnId="{DD771EA9-EC7C-4367-95CF-0B71E3AA7DB1}">
      <dgm:prSet/>
      <dgm:spPr/>
      <dgm:t>
        <a:bodyPr/>
        <a:lstStyle/>
        <a:p>
          <a:endParaRPr lang="th-TH"/>
        </a:p>
      </dgm:t>
    </dgm:pt>
    <dgm:pt modelId="{3E59B6D8-FBD2-4C21-B94F-08A1615B4A5F}" type="sibTrans" cxnId="{DD771EA9-EC7C-4367-95CF-0B71E3AA7DB1}">
      <dgm:prSet/>
      <dgm:spPr/>
      <dgm:t>
        <a:bodyPr/>
        <a:lstStyle/>
        <a:p>
          <a:endParaRPr lang="th-TH"/>
        </a:p>
      </dgm:t>
    </dgm:pt>
    <dgm:pt modelId="{639900B3-58F1-4148-BB5C-CEE1AF117AF5}">
      <dgm:prSet phldrT="[ข้อความ]" phldr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 dirty="0"/>
        </a:p>
      </dgm:t>
    </dgm:pt>
    <dgm:pt modelId="{7E4A08A4-B353-4493-8CA8-8311632CF6B6}" type="parTrans" cxnId="{F478713C-6DFB-49D7-87E2-D140D2970311}">
      <dgm:prSet/>
      <dgm:spPr/>
      <dgm:t>
        <a:bodyPr/>
        <a:lstStyle/>
        <a:p>
          <a:endParaRPr lang="th-TH"/>
        </a:p>
      </dgm:t>
    </dgm:pt>
    <dgm:pt modelId="{068319AA-72BC-45FE-BCED-34B435FEAA9E}" type="sibTrans" cxnId="{F478713C-6DFB-49D7-87E2-D140D2970311}">
      <dgm:prSet/>
      <dgm:spPr/>
      <dgm:t>
        <a:bodyPr/>
        <a:lstStyle/>
        <a:p>
          <a:endParaRPr lang="th-TH"/>
        </a:p>
      </dgm:t>
    </dgm:pt>
    <dgm:pt modelId="{E977B3A4-0120-4F65-A312-870D5046057F}">
      <dgm:prSet phldrT="[ข้อความ]"/>
      <dgm:spPr>
        <a:solidFill>
          <a:schemeClr val="accent1">
            <a:lumMod val="90000"/>
            <a:alpha val="90000"/>
          </a:schemeClr>
        </a:solidFill>
      </dgm:spPr>
      <dgm:t>
        <a:bodyPr/>
        <a:lstStyle/>
        <a:p>
          <a:r>
            <a:rPr lang="th-TH" b="1" dirty="0" smtClean="0">
              <a:solidFill>
                <a:schemeClr val="tx1"/>
              </a:solidFill>
            </a:rPr>
            <a:t>โอกาสเกิดภาวะแทรกซ้อน หรืออาการไม่พึงประสงค์</a:t>
          </a:r>
          <a:endParaRPr lang="th-TH" dirty="0"/>
        </a:p>
      </dgm:t>
    </dgm:pt>
    <dgm:pt modelId="{0357FA55-049D-45FB-80ED-E8737B1649B5}" type="parTrans" cxnId="{740A9419-E0FD-4977-8D50-26E9E7D80F98}">
      <dgm:prSet/>
      <dgm:spPr/>
      <dgm:t>
        <a:bodyPr/>
        <a:lstStyle/>
        <a:p>
          <a:endParaRPr lang="th-TH"/>
        </a:p>
      </dgm:t>
    </dgm:pt>
    <dgm:pt modelId="{0AF3EEA2-5C58-48D6-B81A-DFDD46A9C421}" type="sibTrans" cxnId="{740A9419-E0FD-4977-8D50-26E9E7D80F98}">
      <dgm:prSet/>
      <dgm:spPr/>
      <dgm:t>
        <a:bodyPr/>
        <a:lstStyle/>
        <a:p>
          <a:endParaRPr lang="th-TH"/>
        </a:p>
      </dgm:t>
    </dgm:pt>
    <dgm:pt modelId="{C2F4E8BC-BECD-48F0-8710-B22F5F31C71B}" type="pres">
      <dgm:prSet presAssocID="{58695FE4-6D08-475D-B724-1538B0C168E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C5AD8BBD-CD9A-4383-B676-40B9469E50DB}" type="pres">
      <dgm:prSet presAssocID="{7179E3E0-628A-4BB7-8AAD-A3280A4EA9C8}" presName="composite" presStyleCnt="0"/>
      <dgm:spPr/>
    </dgm:pt>
    <dgm:pt modelId="{BF93674E-95B1-4846-8E3E-80D8C9FD77E2}" type="pres">
      <dgm:prSet presAssocID="{7179E3E0-628A-4BB7-8AAD-A3280A4EA9C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3241EA5-9225-4124-8C8E-F4224CAEB021}" type="pres">
      <dgm:prSet presAssocID="{7179E3E0-628A-4BB7-8AAD-A3280A4EA9C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F5A0A86-509A-4B05-9512-0294B020D081}" type="pres">
      <dgm:prSet presAssocID="{EAFA4900-2D35-4883-AF27-BC5881FA7FF6}" presName="sp" presStyleCnt="0"/>
      <dgm:spPr/>
    </dgm:pt>
    <dgm:pt modelId="{FAFAC462-FA4A-454D-A064-11667C1C32B7}" type="pres">
      <dgm:prSet presAssocID="{0C6712B7-F483-4CCD-9AA5-FC427C7102A2}" presName="composite" presStyleCnt="0"/>
      <dgm:spPr/>
    </dgm:pt>
    <dgm:pt modelId="{E4266E03-F8CE-4576-BD46-0C2102A21D6F}" type="pres">
      <dgm:prSet presAssocID="{0C6712B7-F483-4CCD-9AA5-FC427C7102A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3408F36-68DE-4047-A2EF-EC1F7567E8B6}" type="pres">
      <dgm:prSet presAssocID="{0C6712B7-F483-4CCD-9AA5-FC427C7102A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D6CFAF6-C523-457C-A46C-696A90F92ED3}" type="pres">
      <dgm:prSet presAssocID="{C77EF343-543C-41A1-B150-AA9032BEC1F8}" presName="sp" presStyleCnt="0"/>
      <dgm:spPr/>
    </dgm:pt>
    <dgm:pt modelId="{ACDF5C33-9BEF-485F-9211-31707D8B8398}" type="pres">
      <dgm:prSet presAssocID="{639900B3-58F1-4148-BB5C-CEE1AF117AF5}" presName="composite" presStyleCnt="0"/>
      <dgm:spPr/>
    </dgm:pt>
    <dgm:pt modelId="{1492EDE9-5C71-461C-A2C8-F917C2B3FDE4}" type="pres">
      <dgm:prSet presAssocID="{639900B3-58F1-4148-BB5C-CEE1AF117AF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48A7C14-97CF-45B6-B7F0-92EAC4607166}" type="pres">
      <dgm:prSet presAssocID="{639900B3-58F1-4148-BB5C-CEE1AF117AF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8A6FC7B0-7733-45B6-ACC8-BED973E6E861}" type="presOf" srcId="{0C6712B7-F483-4CCD-9AA5-FC427C7102A2}" destId="{E4266E03-F8CE-4576-BD46-0C2102A21D6F}" srcOrd="0" destOrd="0" presId="urn:microsoft.com/office/officeart/2005/8/layout/chevron2"/>
    <dgm:cxn modelId="{841F6627-BEF9-48EA-ADBB-EC208678CB65}" type="presOf" srcId="{E977B3A4-0120-4F65-A312-870D5046057F}" destId="{E48A7C14-97CF-45B6-B7F0-92EAC4607166}" srcOrd="0" destOrd="0" presId="urn:microsoft.com/office/officeart/2005/8/layout/chevron2"/>
    <dgm:cxn modelId="{6AC5027D-8F1A-437D-8D6E-5BBBE4E4116C}" type="presOf" srcId="{4C3AC70E-7593-44AA-90FF-3B2A67869BDA}" destId="{63408F36-68DE-4047-A2EF-EC1F7567E8B6}" srcOrd="0" destOrd="0" presId="urn:microsoft.com/office/officeart/2005/8/layout/chevron2"/>
    <dgm:cxn modelId="{28801AF8-BDF1-4D71-858F-C07ADBA7A04B}" type="presOf" srcId="{7179E3E0-628A-4BB7-8AAD-A3280A4EA9C8}" destId="{BF93674E-95B1-4846-8E3E-80D8C9FD77E2}" srcOrd="0" destOrd="0" presId="urn:microsoft.com/office/officeart/2005/8/layout/chevron2"/>
    <dgm:cxn modelId="{DD771EA9-EC7C-4367-95CF-0B71E3AA7DB1}" srcId="{0C6712B7-F483-4CCD-9AA5-FC427C7102A2}" destId="{4C3AC70E-7593-44AA-90FF-3B2A67869BDA}" srcOrd="0" destOrd="0" parTransId="{7E5E8F9F-C966-4422-9E7E-0943B0905652}" sibTransId="{3E59B6D8-FBD2-4C21-B94F-08A1615B4A5F}"/>
    <dgm:cxn modelId="{2A5F8FBE-37B7-46C6-B54E-26616453BBD0}" srcId="{7179E3E0-628A-4BB7-8AAD-A3280A4EA9C8}" destId="{6C3277CE-3C6A-473A-A867-2102CB831D61}" srcOrd="0" destOrd="0" parTransId="{56C235C9-D85A-458E-92C1-B35A95C4A17B}" sibTransId="{FECE7CAB-EB7F-4EC9-83D7-A23E698882DB}"/>
    <dgm:cxn modelId="{740A9419-E0FD-4977-8D50-26E9E7D80F98}" srcId="{639900B3-58F1-4148-BB5C-CEE1AF117AF5}" destId="{E977B3A4-0120-4F65-A312-870D5046057F}" srcOrd="0" destOrd="0" parTransId="{0357FA55-049D-45FB-80ED-E8737B1649B5}" sibTransId="{0AF3EEA2-5C58-48D6-B81A-DFDD46A9C421}"/>
    <dgm:cxn modelId="{9A638AEA-C3B9-44BC-97A5-E153C9AC374A}" srcId="{58695FE4-6D08-475D-B724-1538B0C168E4}" destId="{0C6712B7-F483-4CCD-9AA5-FC427C7102A2}" srcOrd="1" destOrd="0" parTransId="{728D1D3D-851D-411C-926E-015ADBC0C93A}" sibTransId="{C77EF343-543C-41A1-B150-AA9032BEC1F8}"/>
    <dgm:cxn modelId="{F478713C-6DFB-49D7-87E2-D140D2970311}" srcId="{58695FE4-6D08-475D-B724-1538B0C168E4}" destId="{639900B3-58F1-4148-BB5C-CEE1AF117AF5}" srcOrd="2" destOrd="0" parTransId="{7E4A08A4-B353-4493-8CA8-8311632CF6B6}" sibTransId="{068319AA-72BC-45FE-BCED-34B435FEAA9E}"/>
    <dgm:cxn modelId="{7D30BFED-FE43-4AD3-92AA-0B2723EF8080}" type="presOf" srcId="{58695FE4-6D08-475D-B724-1538B0C168E4}" destId="{C2F4E8BC-BECD-48F0-8710-B22F5F31C71B}" srcOrd="0" destOrd="0" presId="urn:microsoft.com/office/officeart/2005/8/layout/chevron2"/>
    <dgm:cxn modelId="{83B3E250-8271-47B0-B018-5E9DE8535008}" type="presOf" srcId="{6C3277CE-3C6A-473A-A867-2102CB831D61}" destId="{53241EA5-9225-4124-8C8E-F4224CAEB021}" srcOrd="0" destOrd="0" presId="urn:microsoft.com/office/officeart/2005/8/layout/chevron2"/>
    <dgm:cxn modelId="{DA65596D-AF6F-49E3-82F7-463A74B00AE9}" type="presOf" srcId="{639900B3-58F1-4148-BB5C-CEE1AF117AF5}" destId="{1492EDE9-5C71-461C-A2C8-F917C2B3FDE4}" srcOrd="0" destOrd="0" presId="urn:microsoft.com/office/officeart/2005/8/layout/chevron2"/>
    <dgm:cxn modelId="{0576974A-05BB-4A2A-8EF6-1ED9ED3C3158}" srcId="{58695FE4-6D08-475D-B724-1538B0C168E4}" destId="{7179E3E0-628A-4BB7-8AAD-A3280A4EA9C8}" srcOrd="0" destOrd="0" parTransId="{62378EE3-AF37-46CF-9AB3-C857A75F0725}" sibTransId="{EAFA4900-2D35-4883-AF27-BC5881FA7FF6}"/>
    <dgm:cxn modelId="{F0E8A8A2-5B04-4ABC-9025-AFF8901F5C1A}" type="presParOf" srcId="{C2F4E8BC-BECD-48F0-8710-B22F5F31C71B}" destId="{C5AD8BBD-CD9A-4383-B676-40B9469E50DB}" srcOrd="0" destOrd="0" presId="urn:microsoft.com/office/officeart/2005/8/layout/chevron2"/>
    <dgm:cxn modelId="{5C3F8F6D-10C5-4137-9803-89E88E91D7F9}" type="presParOf" srcId="{C5AD8BBD-CD9A-4383-B676-40B9469E50DB}" destId="{BF93674E-95B1-4846-8E3E-80D8C9FD77E2}" srcOrd="0" destOrd="0" presId="urn:microsoft.com/office/officeart/2005/8/layout/chevron2"/>
    <dgm:cxn modelId="{7E5E8872-0260-4792-A32A-166EE0C5B98F}" type="presParOf" srcId="{C5AD8BBD-CD9A-4383-B676-40B9469E50DB}" destId="{53241EA5-9225-4124-8C8E-F4224CAEB021}" srcOrd="1" destOrd="0" presId="urn:microsoft.com/office/officeart/2005/8/layout/chevron2"/>
    <dgm:cxn modelId="{DAECA30E-BCB3-4C48-A693-3DF2FEDAB4B3}" type="presParOf" srcId="{C2F4E8BC-BECD-48F0-8710-B22F5F31C71B}" destId="{FF5A0A86-509A-4B05-9512-0294B020D081}" srcOrd="1" destOrd="0" presId="urn:microsoft.com/office/officeart/2005/8/layout/chevron2"/>
    <dgm:cxn modelId="{FD1560E2-D91A-4B7D-A08A-36BCF0F652DE}" type="presParOf" srcId="{C2F4E8BC-BECD-48F0-8710-B22F5F31C71B}" destId="{FAFAC462-FA4A-454D-A064-11667C1C32B7}" srcOrd="2" destOrd="0" presId="urn:microsoft.com/office/officeart/2005/8/layout/chevron2"/>
    <dgm:cxn modelId="{AF61C445-F1F5-4468-BD54-3A9DE466A1FA}" type="presParOf" srcId="{FAFAC462-FA4A-454D-A064-11667C1C32B7}" destId="{E4266E03-F8CE-4576-BD46-0C2102A21D6F}" srcOrd="0" destOrd="0" presId="urn:microsoft.com/office/officeart/2005/8/layout/chevron2"/>
    <dgm:cxn modelId="{976D2AEF-1D2E-4DE3-AA05-D091C032D1E9}" type="presParOf" srcId="{FAFAC462-FA4A-454D-A064-11667C1C32B7}" destId="{63408F36-68DE-4047-A2EF-EC1F7567E8B6}" srcOrd="1" destOrd="0" presId="urn:microsoft.com/office/officeart/2005/8/layout/chevron2"/>
    <dgm:cxn modelId="{FA5DE46E-DDAF-4529-ACAA-8B35E145A38B}" type="presParOf" srcId="{C2F4E8BC-BECD-48F0-8710-B22F5F31C71B}" destId="{FD6CFAF6-C523-457C-A46C-696A90F92ED3}" srcOrd="3" destOrd="0" presId="urn:microsoft.com/office/officeart/2005/8/layout/chevron2"/>
    <dgm:cxn modelId="{9D69F12A-A387-473B-A0A6-2527519BC72D}" type="presParOf" srcId="{C2F4E8BC-BECD-48F0-8710-B22F5F31C71B}" destId="{ACDF5C33-9BEF-485F-9211-31707D8B8398}" srcOrd="4" destOrd="0" presId="urn:microsoft.com/office/officeart/2005/8/layout/chevron2"/>
    <dgm:cxn modelId="{4DF2B9BB-0C2E-474D-9785-B587834EF97D}" type="presParOf" srcId="{ACDF5C33-9BEF-485F-9211-31707D8B8398}" destId="{1492EDE9-5C71-461C-A2C8-F917C2B3FDE4}" srcOrd="0" destOrd="0" presId="urn:microsoft.com/office/officeart/2005/8/layout/chevron2"/>
    <dgm:cxn modelId="{901B6209-B1AF-42D3-A582-55A91AEB915C}" type="presParOf" srcId="{ACDF5C33-9BEF-485F-9211-31707D8B8398}" destId="{E48A7C14-97CF-45B6-B7F0-92EAC4607166}" srcOrd="1" destOrd="0" presId="urn:microsoft.com/office/officeart/2005/8/layout/chevron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74B70B-CB2B-4944-80E8-8D279CE1A64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8403BAFC-BB28-4F80-8351-D4F58F40A00D}">
      <dgm:prSet phldrT="[ข้อความ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200" b="1" dirty="0" smtClean="0"/>
            <a:t>การดูแลเรื่องความเจ็บปวด</a:t>
          </a:r>
          <a:endParaRPr lang="th-TH" sz="3200" b="1" dirty="0"/>
        </a:p>
      </dgm:t>
    </dgm:pt>
    <dgm:pt modelId="{EF4100AC-A145-4635-8942-278231DBFB70}" type="parTrans" cxnId="{8C72B5FD-34D8-48F4-90FD-7651C2CE7D30}">
      <dgm:prSet/>
      <dgm:spPr/>
      <dgm:t>
        <a:bodyPr/>
        <a:lstStyle/>
        <a:p>
          <a:endParaRPr lang="th-TH"/>
        </a:p>
      </dgm:t>
    </dgm:pt>
    <dgm:pt modelId="{45FD770E-CD18-4103-97E1-8978E2869600}" type="sibTrans" cxnId="{8C72B5FD-34D8-48F4-90FD-7651C2CE7D30}">
      <dgm:prSet/>
      <dgm:spPr/>
      <dgm:t>
        <a:bodyPr/>
        <a:lstStyle/>
        <a:p>
          <a:endParaRPr lang="th-TH"/>
        </a:p>
      </dgm:t>
    </dgm:pt>
    <dgm:pt modelId="{2E657224-7E1D-4AC9-B3FF-2BFE39EA10F7}">
      <dgm:prSet phldrT="[ข้อความ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dirty="0" smtClean="0"/>
            <a:t>สอนประเมินความปวดเพื่อให้ผู้ป่วยเข้าใจ</a:t>
          </a:r>
          <a:endParaRPr lang="th-TH" dirty="0"/>
        </a:p>
      </dgm:t>
    </dgm:pt>
    <dgm:pt modelId="{CC83DEA5-54E4-49A6-BC7C-5458B0DC5CCF}" type="parTrans" cxnId="{C0E1D530-DCEB-4BBF-A786-F4FFD29FA69A}">
      <dgm:prSet/>
      <dgm:spPr/>
      <dgm:t>
        <a:bodyPr/>
        <a:lstStyle/>
        <a:p>
          <a:endParaRPr lang="th-TH"/>
        </a:p>
      </dgm:t>
    </dgm:pt>
    <dgm:pt modelId="{0BA34F91-3D31-4B39-856B-DFEB8B0C02A8}" type="sibTrans" cxnId="{C0E1D530-DCEB-4BBF-A786-F4FFD29FA69A}">
      <dgm:prSet/>
      <dgm:spPr/>
      <dgm:t>
        <a:bodyPr/>
        <a:lstStyle/>
        <a:p>
          <a:endParaRPr lang="th-TH"/>
        </a:p>
      </dgm:t>
    </dgm:pt>
    <dgm:pt modelId="{8B2B1EF6-3C8A-475E-AE3A-12F8B025BEB9}">
      <dgm:prSet phldrT="[ข้อความ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dirty="0" smtClean="0"/>
            <a:t>ฝึกการใช้เครื่องมือ เช่น เครื่อง </a:t>
          </a:r>
          <a:r>
            <a:rPr lang="en-US" dirty="0" smtClean="0"/>
            <a:t>PCA</a:t>
          </a:r>
          <a:endParaRPr lang="th-TH" dirty="0"/>
        </a:p>
      </dgm:t>
    </dgm:pt>
    <dgm:pt modelId="{E910EF17-D598-4342-B985-2A4B96DF367F}" type="parTrans" cxnId="{3DE1EDD1-1F8D-47F8-A0E6-5687F257E085}">
      <dgm:prSet/>
      <dgm:spPr/>
      <dgm:t>
        <a:bodyPr/>
        <a:lstStyle/>
        <a:p>
          <a:endParaRPr lang="th-TH"/>
        </a:p>
      </dgm:t>
    </dgm:pt>
    <dgm:pt modelId="{4022CCA7-DB73-4143-93FD-9BDE764EDD13}" type="sibTrans" cxnId="{3DE1EDD1-1F8D-47F8-A0E6-5687F257E085}">
      <dgm:prSet/>
      <dgm:spPr/>
      <dgm:t>
        <a:bodyPr/>
        <a:lstStyle/>
        <a:p>
          <a:endParaRPr lang="th-TH"/>
        </a:p>
      </dgm:t>
    </dgm:pt>
    <dgm:pt modelId="{5D201CF2-1589-4D1C-B3FA-E32AFD1D2B53}">
      <dgm:prSet custT="1"/>
      <dgm:spPr>
        <a:solidFill>
          <a:srgbClr val="D2D8B0"/>
        </a:solidFill>
      </dgm:spPr>
      <dgm:t>
        <a:bodyPr/>
        <a:lstStyle/>
        <a:p>
          <a:r>
            <a:rPr lang="th-TH" sz="3600" b="1" dirty="0" smtClean="0">
              <a:solidFill>
                <a:schemeClr val="tx1"/>
              </a:solidFill>
              <a:latin typeface="Cordia New" pitchFamily="34" charset="-34"/>
              <a:cs typeface="+mn-cs"/>
            </a:rPr>
            <a:t>ผู้ป่วยเด็ก</a:t>
          </a:r>
          <a:endParaRPr lang="th-TH" sz="3600" b="1" dirty="0">
            <a:solidFill>
              <a:schemeClr val="tx1"/>
            </a:solidFill>
            <a:latin typeface="Cordia New" pitchFamily="34" charset="-34"/>
            <a:cs typeface="+mn-cs"/>
          </a:endParaRPr>
        </a:p>
      </dgm:t>
    </dgm:pt>
    <dgm:pt modelId="{A012048E-AA29-4C44-9C39-7917F8D995BA}" type="parTrans" cxnId="{5226628A-DBF9-4B83-AB89-A46F27519E45}">
      <dgm:prSet/>
      <dgm:spPr/>
      <dgm:t>
        <a:bodyPr/>
        <a:lstStyle/>
        <a:p>
          <a:endParaRPr lang="th-TH"/>
        </a:p>
      </dgm:t>
    </dgm:pt>
    <dgm:pt modelId="{65C54736-44DD-43C8-B4F9-FFE6ABC7F1F3}" type="sibTrans" cxnId="{5226628A-DBF9-4B83-AB89-A46F27519E45}">
      <dgm:prSet/>
      <dgm:spPr/>
      <dgm:t>
        <a:bodyPr/>
        <a:lstStyle/>
        <a:p>
          <a:endParaRPr lang="th-TH"/>
        </a:p>
      </dgm:t>
    </dgm:pt>
    <dgm:pt modelId="{6D686640-53EB-4685-8F5D-D3B7ACA74AE5}">
      <dgm:prSet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h-TH" dirty="0" smtClean="0"/>
            <a:t>ได้รับการฝึกปฏิบัติในการใช้อุปกรณ์ดมยาสลบ</a:t>
          </a:r>
          <a:endParaRPr lang="th-TH" dirty="0"/>
        </a:p>
      </dgm:t>
    </dgm:pt>
    <dgm:pt modelId="{94A39D1E-ED94-437E-B452-5BA42FE8C8CA}" type="parTrans" cxnId="{9CDC4653-BAB4-458D-8FE0-6BF48CD4B6DA}">
      <dgm:prSet/>
      <dgm:spPr/>
      <dgm:t>
        <a:bodyPr/>
        <a:lstStyle/>
        <a:p>
          <a:endParaRPr lang="th-TH"/>
        </a:p>
      </dgm:t>
    </dgm:pt>
    <dgm:pt modelId="{95D3CF04-DED5-412D-A8DE-B438AC38E2E3}" type="sibTrans" cxnId="{9CDC4653-BAB4-458D-8FE0-6BF48CD4B6DA}">
      <dgm:prSet/>
      <dgm:spPr/>
      <dgm:t>
        <a:bodyPr/>
        <a:lstStyle/>
        <a:p>
          <a:endParaRPr lang="th-TH"/>
        </a:p>
      </dgm:t>
    </dgm:pt>
    <dgm:pt modelId="{4C59625E-9FE8-412F-ABCC-00543B0B37C1}">
      <dgm:prSet phldrT="[ข้อความ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dirty="0" smtClean="0"/>
            <a:t>สามารถบอกคะแนนความปวดได้</a:t>
          </a:r>
          <a:endParaRPr lang="th-TH" dirty="0"/>
        </a:p>
      </dgm:t>
    </dgm:pt>
    <dgm:pt modelId="{F008D511-9CAA-407E-B092-27E4AC122BFA}" type="parTrans" cxnId="{336E005A-ABAC-4188-A253-D08D259146A9}">
      <dgm:prSet/>
      <dgm:spPr/>
      <dgm:t>
        <a:bodyPr/>
        <a:lstStyle/>
        <a:p>
          <a:endParaRPr lang="th-TH"/>
        </a:p>
      </dgm:t>
    </dgm:pt>
    <dgm:pt modelId="{B3A9D1F5-661B-490C-94B1-C3497462DC86}" type="sibTrans" cxnId="{336E005A-ABAC-4188-A253-D08D259146A9}">
      <dgm:prSet/>
      <dgm:spPr/>
      <dgm:t>
        <a:bodyPr/>
        <a:lstStyle/>
        <a:p>
          <a:endParaRPr lang="th-TH"/>
        </a:p>
      </dgm:t>
    </dgm:pt>
    <dgm:pt modelId="{C3AD18B8-6CA5-49AD-8A50-4125A4B4E933}">
      <dgm:prSet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h-TH" dirty="0" smtClean="0"/>
            <a:t>สอนผู้ปกครองเกี่ยวกับขั้นตอนการนำผู้ป่วยเด็กเข้าห้องผ่าตัด</a:t>
          </a:r>
          <a:endParaRPr lang="th-TH" dirty="0"/>
        </a:p>
      </dgm:t>
    </dgm:pt>
    <dgm:pt modelId="{664728D4-D2DB-45C2-B102-CC11CC481856}" type="parTrans" cxnId="{A7B6BE8F-E494-4B53-94DA-2138A16C40B8}">
      <dgm:prSet/>
      <dgm:spPr/>
      <dgm:t>
        <a:bodyPr/>
        <a:lstStyle/>
        <a:p>
          <a:endParaRPr lang="th-TH"/>
        </a:p>
      </dgm:t>
    </dgm:pt>
    <dgm:pt modelId="{9321246E-9646-44F3-A70D-1A95BBBAE2E9}" type="sibTrans" cxnId="{A7B6BE8F-E494-4B53-94DA-2138A16C40B8}">
      <dgm:prSet/>
      <dgm:spPr/>
      <dgm:t>
        <a:bodyPr/>
        <a:lstStyle/>
        <a:p>
          <a:endParaRPr lang="th-TH"/>
        </a:p>
      </dgm:t>
    </dgm:pt>
    <dgm:pt modelId="{41409DC9-66AA-4F51-9E07-042B1D333E7C}" type="pres">
      <dgm:prSet presAssocID="{E274B70B-CB2B-4944-80E8-8D279CE1A64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B3C884C1-9292-4CBF-9057-544329FB7D6A}" type="pres">
      <dgm:prSet presAssocID="{5D201CF2-1589-4D1C-B3FA-E32AFD1D2B53}" presName="composite" presStyleCnt="0"/>
      <dgm:spPr/>
    </dgm:pt>
    <dgm:pt modelId="{0C59CCBD-DDD2-4246-B55F-04B6EE887230}" type="pres">
      <dgm:prSet presAssocID="{5D201CF2-1589-4D1C-B3FA-E32AFD1D2B53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491A6F2-6570-4299-B83D-FA1508444AB1}" type="pres">
      <dgm:prSet presAssocID="{5D201CF2-1589-4D1C-B3FA-E32AFD1D2B53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84834B8-116E-4E33-9AE7-9FC809F34BA3}" type="pres">
      <dgm:prSet presAssocID="{65C54736-44DD-43C8-B4F9-FFE6ABC7F1F3}" presName="sp" presStyleCnt="0"/>
      <dgm:spPr/>
    </dgm:pt>
    <dgm:pt modelId="{E0C3713D-31F3-4D99-B155-8CBCE23041F4}" type="pres">
      <dgm:prSet presAssocID="{8403BAFC-BB28-4F80-8351-D4F58F40A00D}" presName="composite" presStyleCnt="0"/>
      <dgm:spPr/>
    </dgm:pt>
    <dgm:pt modelId="{1C2DA3A7-6DD5-4206-B79A-BAE02917B9E6}" type="pres">
      <dgm:prSet presAssocID="{8403BAFC-BB28-4F80-8351-D4F58F40A00D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C577785-4AF9-4802-BA21-D217C4DC9F9B}" type="pres">
      <dgm:prSet presAssocID="{8403BAFC-BB28-4F80-8351-D4F58F40A00D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9D626F1A-FB90-4485-95B7-2F891A7E5F65}" type="presOf" srcId="{2E657224-7E1D-4AC9-B3FF-2BFE39EA10F7}" destId="{DC577785-4AF9-4802-BA21-D217C4DC9F9B}" srcOrd="0" destOrd="0" presId="urn:microsoft.com/office/officeart/2005/8/layout/chevron2"/>
    <dgm:cxn modelId="{A7B6BE8F-E494-4B53-94DA-2138A16C40B8}" srcId="{5D201CF2-1589-4D1C-B3FA-E32AFD1D2B53}" destId="{C3AD18B8-6CA5-49AD-8A50-4125A4B4E933}" srcOrd="1" destOrd="0" parTransId="{664728D4-D2DB-45C2-B102-CC11CC481856}" sibTransId="{9321246E-9646-44F3-A70D-1A95BBBAE2E9}"/>
    <dgm:cxn modelId="{C0E1D530-DCEB-4BBF-A786-F4FFD29FA69A}" srcId="{8403BAFC-BB28-4F80-8351-D4F58F40A00D}" destId="{2E657224-7E1D-4AC9-B3FF-2BFE39EA10F7}" srcOrd="0" destOrd="0" parTransId="{CC83DEA5-54E4-49A6-BC7C-5458B0DC5CCF}" sibTransId="{0BA34F91-3D31-4B39-856B-DFEB8B0C02A8}"/>
    <dgm:cxn modelId="{5F86F29E-784A-4DCE-AECA-BC13DEF36DD1}" type="presOf" srcId="{6D686640-53EB-4685-8F5D-D3B7ACA74AE5}" destId="{4491A6F2-6570-4299-B83D-FA1508444AB1}" srcOrd="0" destOrd="0" presId="urn:microsoft.com/office/officeart/2005/8/layout/chevron2"/>
    <dgm:cxn modelId="{D178731C-DC42-40CC-A75D-4E14A8B39BB4}" type="presOf" srcId="{C3AD18B8-6CA5-49AD-8A50-4125A4B4E933}" destId="{4491A6F2-6570-4299-B83D-FA1508444AB1}" srcOrd="0" destOrd="1" presId="urn:microsoft.com/office/officeart/2005/8/layout/chevron2"/>
    <dgm:cxn modelId="{8C72B5FD-34D8-48F4-90FD-7651C2CE7D30}" srcId="{E274B70B-CB2B-4944-80E8-8D279CE1A648}" destId="{8403BAFC-BB28-4F80-8351-D4F58F40A00D}" srcOrd="1" destOrd="0" parTransId="{EF4100AC-A145-4635-8942-278231DBFB70}" sibTransId="{45FD770E-CD18-4103-97E1-8978E2869600}"/>
    <dgm:cxn modelId="{E642D45E-DC7A-41A4-A846-EF8B86F964BF}" type="presOf" srcId="{5D201CF2-1589-4D1C-B3FA-E32AFD1D2B53}" destId="{0C59CCBD-DDD2-4246-B55F-04B6EE887230}" srcOrd="0" destOrd="0" presId="urn:microsoft.com/office/officeart/2005/8/layout/chevron2"/>
    <dgm:cxn modelId="{50F9E240-F15D-4B19-A932-485247A00D5C}" type="presOf" srcId="{4C59625E-9FE8-412F-ABCC-00543B0B37C1}" destId="{DC577785-4AF9-4802-BA21-D217C4DC9F9B}" srcOrd="0" destOrd="1" presId="urn:microsoft.com/office/officeart/2005/8/layout/chevron2"/>
    <dgm:cxn modelId="{3DE1EDD1-1F8D-47F8-A0E6-5687F257E085}" srcId="{8403BAFC-BB28-4F80-8351-D4F58F40A00D}" destId="{8B2B1EF6-3C8A-475E-AE3A-12F8B025BEB9}" srcOrd="2" destOrd="0" parTransId="{E910EF17-D598-4342-B985-2A4B96DF367F}" sibTransId="{4022CCA7-DB73-4143-93FD-9BDE764EDD13}"/>
    <dgm:cxn modelId="{69AC91D4-FE83-4811-8AF1-F745C4C57F6D}" type="presOf" srcId="{E274B70B-CB2B-4944-80E8-8D279CE1A648}" destId="{41409DC9-66AA-4F51-9E07-042B1D333E7C}" srcOrd="0" destOrd="0" presId="urn:microsoft.com/office/officeart/2005/8/layout/chevron2"/>
    <dgm:cxn modelId="{4871C1CC-8594-426C-9A3A-7B06388C5B37}" type="presOf" srcId="{8403BAFC-BB28-4F80-8351-D4F58F40A00D}" destId="{1C2DA3A7-6DD5-4206-B79A-BAE02917B9E6}" srcOrd="0" destOrd="0" presId="urn:microsoft.com/office/officeart/2005/8/layout/chevron2"/>
    <dgm:cxn modelId="{75470967-F083-4515-8B6E-CFFBD6E264D7}" type="presOf" srcId="{8B2B1EF6-3C8A-475E-AE3A-12F8B025BEB9}" destId="{DC577785-4AF9-4802-BA21-D217C4DC9F9B}" srcOrd="0" destOrd="2" presId="urn:microsoft.com/office/officeart/2005/8/layout/chevron2"/>
    <dgm:cxn modelId="{336E005A-ABAC-4188-A253-D08D259146A9}" srcId="{8403BAFC-BB28-4F80-8351-D4F58F40A00D}" destId="{4C59625E-9FE8-412F-ABCC-00543B0B37C1}" srcOrd="1" destOrd="0" parTransId="{F008D511-9CAA-407E-B092-27E4AC122BFA}" sibTransId="{B3A9D1F5-661B-490C-94B1-C3497462DC86}"/>
    <dgm:cxn modelId="{5226628A-DBF9-4B83-AB89-A46F27519E45}" srcId="{E274B70B-CB2B-4944-80E8-8D279CE1A648}" destId="{5D201CF2-1589-4D1C-B3FA-E32AFD1D2B53}" srcOrd="0" destOrd="0" parTransId="{A012048E-AA29-4C44-9C39-7917F8D995BA}" sibTransId="{65C54736-44DD-43C8-B4F9-FFE6ABC7F1F3}"/>
    <dgm:cxn modelId="{9CDC4653-BAB4-458D-8FE0-6BF48CD4B6DA}" srcId="{5D201CF2-1589-4D1C-B3FA-E32AFD1D2B53}" destId="{6D686640-53EB-4685-8F5D-D3B7ACA74AE5}" srcOrd="0" destOrd="0" parTransId="{94A39D1E-ED94-437E-B452-5BA42FE8C8CA}" sibTransId="{95D3CF04-DED5-412D-A8DE-B438AC38E2E3}"/>
    <dgm:cxn modelId="{56FD2726-214D-4301-A9D5-A3C5E60B7AAD}" type="presParOf" srcId="{41409DC9-66AA-4F51-9E07-042B1D333E7C}" destId="{B3C884C1-9292-4CBF-9057-544329FB7D6A}" srcOrd="0" destOrd="0" presId="urn:microsoft.com/office/officeart/2005/8/layout/chevron2"/>
    <dgm:cxn modelId="{42769F38-E030-4E25-BBBA-1950927A16BE}" type="presParOf" srcId="{B3C884C1-9292-4CBF-9057-544329FB7D6A}" destId="{0C59CCBD-DDD2-4246-B55F-04B6EE887230}" srcOrd="0" destOrd="0" presId="urn:microsoft.com/office/officeart/2005/8/layout/chevron2"/>
    <dgm:cxn modelId="{31207DCD-698D-4BB4-8A11-22FA6A39203D}" type="presParOf" srcId="{B3C884C1-9292-4CBF-9057-544329FB7D6A}" destId="{4491A6F2-6570-4299-B83D-FA1508444AB1}" srcOrd="1" destOrd="0" presId="urn:microsoft.com/office/officeart/2005/8/layout/chevron2"/>
    <dgm:cxn modelId="{76402298-F8E9-4915-AC87-65BE90C595FF}" type="presParOf" srcId="{41409DC9-66AA-4F51-9E07-042B1D333E7C}" destId="{184834B8-116E-4E33-9AE7-9FC809F34BA3}" srcOrd="1" destOrd="0" presId="urn:microsoft.com/office/officeart/2005/8/layout/chevron2"/>
    <dgm:cxn modelId="{2604848B-7B77-458C-B5D5-CF1F5E9D8820}" type="presParOf" srcId="{41409DC9-66AA-4F51-9E07-042B1D333E7C}" destId="{E0C3713D-31F3-4D99-B155-8CBCE23041F4}" srcOrd="2" destOrd="0" presId="urn:microsoft.com/office/officeart/2005/8/layout/chevron2"/>
    <dgm:cxn modelId="{9D7BE804-5C4D-4388-A54B-9BC5D9215458}" type="presParOf" srcId="{E0C3713D-31F3-4D99-B155-8CBCE23041F4}" destId="{1C2DA3A7-6DD5-4206-B79A-BAE02917B9E6}" srcOrd="0" destOrd="0" presId="urn:microsoft.com/office/officeart/2005/8/layout/chevron2"/>
    <dgm:cxn modelId="{4289BE98-10E5-4B88-A240-536B8FAAFA60}" type="presParOf" srcId="{E0C3713D-31F3-4D99-B155-8CBCE23041F4}" destId="{DC577785-4AF9-4802-BA21-D217C4DC9F9B}" srcOrd="1" destOrd="0" presId="urn:microsoft.com/office/officeart/2005/8/layout/chevron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B7B53B-675C-4403-814F-4FCBFD1D1C1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47E52EFB-67B9-483A-A499-F3AB4DD4F5B0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th-TH" sz="4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dia New" pitchFamily="34" charset="-34"/>
              <a:cs typeface="Cordia New" pitchFamily="34" charset="-34"/>
            </a:rPr>
            <a:t>   แพทย์ </a:t>
          </a:r>
          <a:r>
            <a:rPr lang="en-US" sz="4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dia New" pitchFamily="34" charset="-34"/>
              <a:cs typeface="Cordia New" pitchFamily="34" charset="-34"/>
            </a:rPr>
            <a:t>Set </a:t>
          </a:r>
          <a:r>
            <a:rPr lang="th-TH" sz="4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dia New" pitchFamily="34" charset="-34"/>
              <a:cs typeface="Cordia New" pitchFamily="34" charset="-34"/>
            </a:rPr>
            <a:t>ผ่าตัด </a:t>
          </a:r>
          <a:r>
            <a:rPr lang="th-TH" sz="4000" b="1" dirty="0" smtClean="0">
              <a:solidFill>
                <a:srgbClr val="C00000"/>
              </a:solidFill>
              <a:latin typeface="Cordia New" pitchFamily="34" charset="-34"/>
              <a:cs typeface="Cordia New" pitchFamily="34" charset="-34"/>
            </a:rPr>
            <a:t>ภายใน 1 เดือน</a:t>
          </a:r>
          <a:endParaRPr lang="en-US" sz="4000" dirty="0">
            <a:solidFill>
              <a:srgbClr val="C00000"/>
            </a:solidFill>
            <a:latin typeface="Cordia New" pitchFamily="34" charset="-34"/>
            <a:cs typeface="Cordia New" pitchFamily="34" charset="-34"/>
          </a:endParaRPr>
        </a:p>
      </dgm:t>
    </dgm:pt>
    <dgm:pt modelId="{ABDF74C2-6AC3-49FE-8EB3-ECF03FF7F7B2}" type="parTrans" cxnId="{C1CD7D20-1B37-4EA4-8A98-855C8A598964}">
      <dgm:prSet/>
      <dgm:spPr/>
      <dgm:t>
        <a:bodyPr/>
        <a:lstStyle/>
        <a:p>
          <a:endParaRPr lang="th-TH"/>
        </a:p>
      </dgm:t>
    </dgm:pt>
    <dgm:pt modelId="{46D833CE-0377-446B-96CE-462C33587781}" type="sibTrans" cxnId="{C1CD7D20-1B37-4EA4-8A98-855C8A598964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endParaRPr lang="th-TH"/>
        </a:p>
      </dgm:t>
    </dgm:pt>
    <dgm:pt modelId="{7FA5C436-FEEA-432D-9831-5B422AFD4DBD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th-TH" sz="44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dia New" pitchFamily="34" charset="-34"/>
              <a:cs typeface="Cordia New" pitchFamily="34" charset="-34"/>
            </a:rPr>
            <a:t>                   </a:t>
          </a:r>
          <a:r>
            <a:rPr lang="th-TH" sz="44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dia New" pitchFamily="34" charset="-34"/>
              <a:cs typeface="+mn-cs"/>
            </a:rPr>
            <a:t>โอพีดี</a:t>
          </a:r>
          <a:endParaRPr lang="en-US" sz="4400" dirty="0">
            <a:solidFill>
              <a:schemeClr val="tx1">
                <a:lumMod val="95000"/>
                <a:lumOff val="5000"/>
              </a:schemeClr>
            </a:solidFill>
            <a:latin typeface="Cordia New" pitchFamily="34" charset="-34"/>
            <a:cs typeface="+mn-cs"/>
          </a:endParaRPr>
        </a:p>
      </dgm:t>
    </dgm:pt>
    <dgm:pt modelId="{F2C7B213-C0D8-4DA5-8D9A-C481DCD0867E}" type="parTrans" cxnId="{E5CBEBC9-388D-4866-98E9-2984A1F348C0}">
      <dgm:prSet/>
      <dgm:spPr/>
      <dgm:t>
        <a:bodyPr/>
        <a:lstStyle/>
        <a:p>
          <a:endParaRPr lang="th-TH"/>
        </a:p>
      </dgm:t>
    </dgm:pt>
    <dgm:pt modelId="{5EBDA881-B3AC-4D10-883F-31CFB0C743BC}" type="sibTrans" cxnId="{E5CBEBC9-388D-4866-98E9-2984A1F348C0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endParaRPr lang="th-TH"/>
        </a:p>
      </dgm:t>
    </dgm:pt>
    <dgm:pt modelId="{90F770C0-B448-4B9B-8053-0E892EA4A616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th-TH" sz="4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dia New" pitchFamily="34" charset="-34"/>
              <a:cs typeface="Cordia New" pitchFamily="34" charset="-34"/>
            </a:rPr>
            <a:t>      ส่งตรวจ </a:t>
          </a:r>
          <a:r>
            <a:rPr lang="en-US" sz="4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dia New" pitchFamily="34" charset="-34"/>
              <a:cs typeface="Cordia New" pitchFamily="34" charset="-34"/>
            </a:rPr>
            <a:t>lab, X- Ray, EKG</a:t>
          </a:r>
          <a:r>
            <a:rPr lang="th-TH" sz="4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dia New" pitchFamily="34" charset="-34"/>
              <a:cs typeface="Cordia New" pitchFamily="34" charset="-34"/>
            </a:rPr>
            <a:t>   	ตาม </a:t>
          </a:r>
          <a:r>
            <a:rPr lang="en-US" sz="4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dia New" pitchFamily="34" charset="-34"/>
              <a:cs typeface="Cordia New" pitchFamily="34" charset="-34"/>
            </a:rPr>
            <a:t>Guideline </a:t>
          </a:r>
          <a:endParaRPr lang="en-US" sz="4000" b="1" dirty="0">
            <a:solidFill>
              <a:schemeClr val="tx1">
                <a:lumMod val="95000"/>
                <a:lumOff val="5000"/>
              </a:schemeClr>
            </a:solidFill>
            <a:latin typeface="Cordia New" pitchFamily="34" charset="-34"/>
            <a:cs typeface="Cordia New" pitchFamily="34" charset="-34"/>
          </a:endParaRPr>
        </a:p>
      </dgm:t>
    </dgm:pt>
    <dgm:pt modelId="{F48101E0-190B-426A-B70D-B1DBC2028BC7}" type="parTrans" cxnId="{86B2D7DD-895C-4677-905E-0C4047A04B8A}">
      <dgm:prSet/>
      <dgm:spPr/>
      <dgm:t>
        <a:bodyPr/>
        <a:lstStyle/>
        <a:p>
          <a:endParaRPr lang="th-TH"/>
        </a:p>
      </dgm:t>
    </dgm:pt>
    <dgm:pt modelId="{BA541C70-F5AA-4940-AD0F-C6CC82E5D6EC}" type="sibTrans" cxnId="{86B2D7DD-895C-4677-905E-0C4047A04B8A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endParaRPr lang="th-TH"/>
        </a:p>
      </dgm:t>
    </dgm:pt>
    <dgm:pt modelId="{C95E708C-A5F0-4491-9DBD-29A0F8B142D2}">
      <dgm:prSet custT="1"/>
      <dgm:spPr/>
      <dgm:t>
        <a:bodyPr/>
        <a:lstStyle/>
        <a:p>
          <a:r>
            <a:rPr lang="th-TH" sz="4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dia New" pitchFamily="34" charset="-34"/>
              <a:cs typeface="Cordia New" pitchFamily="34" charset="-34"/>
            </a:rPr>
            <a:t>          </a:t>
          </a:r>
          <a:r>
            <a:rPr lang="th-TH" sz="4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dia New" pitchFamily="34" charset="-34"/>
              <a:cs typeface="+mn-cs"/>
            </a:rPr>
            <a:t>ส่งพบวิสัญญีชั้น 5 ตึก 3</a:t>
          </a:r>
          <a:endParaRPr lang="en-US" sz="4000" b="1" dirty="0">
            <a:solidFill>
              <a:schemeClr val="tx1">
                <a:lumMod val="95000"/>
                <a:lumOff val="5000"/>
              </a:schemeClr>
            </a:solidFill>
            <a:latin typeface="Cordia New" pitchFamily="34" charset="-34"/>
            <a:cs typeface="+mn-cs"/>
          </a:endParaRPr>
        </a:p>
      </dgm:t>
    </dgm:pt>
    <dgm:pt modelId="{C383420B-EA3D-43F9-8338-871F919365DA}" type="parTrans" cxnId="{2D801E90-F383-4F4C-AFD2-7ADD07E70B0C}">
      <dgm:prSet/>
      <dgm:spPr/>
      <dgm:t>
        <a:bodyPr/>
        <a:lstStyle/>
        <a:p>
          <a:endParaRPr lang="th-TH"/>
        </a:p>
      </dgm:t>
    </dgm:pt>
    <dgm:pt modelId="{ED85FA36-9718-4024-B205-8381058FF822}" type="sibTrans" cxnId="{2D801E90-F383-4F4C-AFD2-7ADD07E70B0C}">
      <dgm:prSet/>
      <dgm:spPr/>
      <dgm:t>
        <a:bodyPr/>
        <a:lstStyle/>
        <a:p>
          <a:endParaRPr lang="th-TH"/>
        </a:p>
      </dgm:t>
    </dgm:pt>
    <dgm:pt modelId="{C79F1F69-B1F1-4606-81A0-32B04325389A}" type="pres">
      <dgm:prSet presAssocID="{D2B7B53B-675C-4403-814F-4FCBFD1D1C1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6FD94133-FF07-47E1-B9B6-DDAC4A675E44}" type="pres">
      <dgm:prSet presAssocID="{D2B7B53B-675C-4403-814F-4FCBFD1D1C13}" presName="dummyMaxCanvas" presStyleCnt="0">
        <dgm:presLayoutVars/>
      </dgm:prSet>
      <dgm:spPr/>
    </dgm:pt>
    <dgm:pt modelId="{1CFA6FB2-34E1-4367-B904-3B9B49106E0A}" type="pres">
      <dgm:prSet presAssocID="{D2B7B53B-675C-4403-814F-4FCBFD1D1C13}" presName="FourNodes_1" presStyleLbl="node1" presStyleIdx="0" presStyleCnt="4" custScaleX="110243" custLinFactNeighborX="-1020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65256E6-6F6A-4459-A21F-967D1538F8C9}" type="pres">
      <dgm:prSet presAssocID="{D2B7B53B-675C-4403-814F-4FCBFD1D1C13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95028F9-493E-4A96-96D6-566766048F8B}" type="pres">
      <dgm:prSet presAssocID="{D2B7B53B-675C-4403-814F-4FCBFD1D1C13}" presName="FourNodes_3" presStyleLbl="node1" presStyleIdx="2" presStyleCnt="4" custLinFactNeighborX="-1174" custLinFactNeighborY="-285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D64909A-E9FF-4E3E-B1F3-BA2D5A9B6448}" type="pres">
      <dgm:prSet presAssocID="{D2B7B53B-675C-4403-814F-4FCBFD1D1C13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E29F076-A882-47DE-BB73-7742D42A0FB8}" type="pres">
      <dgm:prSet presAssocID="{D2B7B53B-675C-4403-814F-4FCBFD1D1C13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1F6C157-C839-4333-A162-C06822D05C98}" type="pres">
      <dgm:prSet presAssocID="{D2B7B53B-675C-4403-814F-4FCBFD1D1C13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FEAE442-F1FA-420A-83B9-C5AED4113D27}" type="pres">
      <dgm:prSet presAssocID="{D2B7B53B-675C-4403-814F-4FCBFD1D1C13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E36B923-0FB2-484F-ACAD-1685972EB6C7}" type="pres">
      <dgm:prSet presAssocID="{D2B7B53B-675C-4403-814F-4FCBFD1D1C13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25E06C3-1A58-4D8B-BDE4-C6F88976EF77}" type="pres">
      <dgm:prSet presAssocID="{D2B7B53B-675C-4403-814F-4FCBFD1D1C13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0B51BCD-93F9-49F4-978D-F528EA368734}" type="pres">
      <dgm:prSet presAssocID="{D2B7B53B-675C-4403-814F-4FCBFD1D1C13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BB902B8-66C7-4D6D-9F24-ADE1DA49C86D}" type="pres">
      <dgm:prSet presAssocID="{D2B7B53B-675C-4403-814F-4FCBFD1D1C13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09BAB9A0-63F7-4834-B71B-8EB45B5DF222}" type="presOf" srcId="{90F770C0-B448-4B9B-8053-0E892EA4A616}" destId="{C95028F9-493E-4A96-96D6-566766048F8B}" srcOrd="0" destOrd="0" presId="urn:microsoft.com/office/officeart/2005/8/layout/vProcess5"/>
    <dgm:cxn modelId="{86B2D7DD-895C-4677-905E-0C4047A04B8A}" srcId="{D2B7B53B-675C-4403-814F-4FCBFD1D1C13}" destId="{90F770C0-B448-4B9B-8053-0E892EA4A616}" srcOrd="2" destOrd="0" parTransId="{F48101E0-190B-426A-B70D-B1DBC2028BC7}" sibTransId="{BA541C70-F5AA-4940-AD0F-C6CC82E5D6EC}"/>
    <dgm:cxn modelId="{78998AC2-5132-4018-9824-C9F5DA5E3BB0}" type="presOf" srcId="{47E52EFB-67B9-483A-A499-F3AB4DD4F5B0}" destId="{1CFA6FB2-34E1-4367-B904-3B9B49106E0A}" srcOrd="0" destOrd="0" presId="urn:microsoft.com/office/officeart/2005/8/layout/vProcess5"/>
    <dgm:cxn modelId="{A8D3A26E-E937-4F16-867E-94744C97EB33}" type="presOf" srcId="{C95E708C-A5F0-4491-9DBD-29A0F8B142D2}" destId="{8BB902B8-66C7-4D6D-9F24-ADE1DA49C86D}" srcOrd="1" destOrd="0" presId="urn:microsoft.com/office/officeart/2005/8/layout/vProcess5"/>
    <dgm:cxn modelId="{632A4A36-A594-418B-9F0F-5D776336775D}" type="presOf" srcId="{5EBDA881-B3AC-4D10-883F-31CFB0C743BC}" destId="{51F6C157-C839-4333-A162-C06822D05C98}" srcOrd="0" destOrd="0" presId="urn:microsoft.com/office/officeart/2005/8/layout/vProcess5"/>
    <dgm:cxn modelId="{B9F1A0E2-B6C6-440A-B621-67867EC73757}" type="presOf" srcId="{C95E708C-A5F0-4491-9DBD-29A0F8B142D2}" destId="{0D64909A-E9FF-4E3E-B1F3-BA2D5A9B6448}" srcOrd="0" destOrd="0" presId="urn:microsoft.com/office/officeart/2005/8/layout/vProcess5"/>
    <dgm:cxn modelId="{C345A8D5-E218-40E6-A784-C443623926FA}" type="presOf" srcId="{46D833CE-0377-446B-96CE-462C33587781}" destId="{0E29F076-A882-47DE-BB73-7742D42A0FB8}" srcOrd="0" destOrd="0" presId="urn:microsoft.com/office/officeart/2005/8/layout/vProcess5"/>
    <dgm:cxn modelId="{F66DA89A-0871-45E4-A670-1FD3977904E2}" type="presOf" srcId="{7FA5C436-FEEA-432D-9831-5B422AFD4DBD}" destId="{165256E6-6F6A-4459-A21F-967D1538F8C9}" srcOrd="0" destOrd="0" presId="urn:microsoft.com/office/officeart/2005/8/layout/vProcess5"/>
    <dgm:cxn modelId="{C1CD7D20-1B37-4EA4-8A98-855C8A598964}" srcId="{D2B7B53B-675C-4403-814F-4FCBFD1D1C13}" destId="{47E52EFB-67B9-483A-A499-F3AB4DD4F5B0}" srcOrd="0" destOrd="0" parTransId="{ABDF74C2-6AC3-49FE-8EB3-ECF03FF7F7B2}" sibTransId="{46D833CE-0377-446B-96CE-462C33587781}"/>
    <dgm:cxn modelId="{2D801E90-F383-4F4C-AFD2-7ADD07E70B0C}" srcId="{D2B7B53B-675C-4403-814F-4FCBFD1D1C13}" destId="{C95E708C-A5F0-4491-9DBD-29A0F8B142D2}" srcOrd="3" destOrd="0" parTransId="{C383420B-EA3D-43F9-8338-871F919365DA}" sibTransId="{ED85FA36-9718-4024-B205-8381058FF822}"/>
    <dgm:cxn modelId="{48010006-476C-4932-8CF6-96C975C9D8A0}" type="presOf" srcId="{BA541C70-F5AA-4940-AD0F-C6CC82E5D6EC}" destId="{BFEAE442-F1FA-420A-83B9-C5AED4113D27}" srcOrd="0" destOrd="0" presId="urn:microsoft.com/office/officeart/2005/8/layout/vProcess5"/>
    <dgm:cxn modelId="{E5CBEBC9-388D-4866-98E9-2984A1F348C0}" srcId="{D2B7B53B-675C-4403-814F-4FCBFD1D1C13}" destId="{7FA5C436-FEEA-432D-9831-5B422AFD4DBD}" srcOrd="1" destOrd="0" parTransId="{F2C7B213-C0D8-4DA5-8D9A-C481DCD0867E}" sibTransId="{5EBDA881-B3AC-4D10-883F-31CFB0C743BC}"/>
    <dgm:cxn modelId="{4F60BD97-CCDC-4D4E-A336-65F0DB6BA842}" type="presOf" srcId="{47E52EFB-67B9-483A-A499-F3AB4DD4F5B0}" destId="{5E36B923-0FB2-484F-ACAD-1685972EB6C7}" srcOrd="1" destOrd="0" presId="urn:microsoft.com/office/officeart/2005/8/layout/vProcess5"/>
    <dgm:cxn modelId="{F33CF5F3-BEEF-4260-BEAE-C0BE9C79F506}" type="presOf" srcId="{90F770C0-B448-4B9B-8053-0E892EA4A616}" destId="{80B51BCD-93F9-49F4-978D-F528EA368734}" srcOrd="1" destOrd="0" presId="urn:microsoft.com/office/officeart/2005/8/layout/vProcess5"/>
    <dgm:cxn modelId="{C0B17359-C191-4A84-9A90-AD18B0D1634B}" type="presOf" srcId="{7FA5C436-FEEA-432D-9831-5B422AFD4DBD}" destId="{F25E06C3-1A58-4D8B-BDE4-C6F88976EF77}" srcOrd="1" destOrd="0" presId="urn:microsoft.com/office/officeart/2005/8/layout/vProcess5"/>
    <dgm:cxn modelId="{267AE195-6E7F-48E0-968D-9161D4668588}" type="presOf" srcId="{D2B7B53B-675C-4403-814F-4FCBFD1D1C13}" destId="{C79F1F69-B1F1-4606-81A0-32B04325389A}" srcOrd="0" destOrd="0" presId="urn:microsoft.com/office/officeart/2005/8/layout/vProcess5"/>
    <dgm:cxn modelId="{F97F16FE-3AC2-4233-B09D-EDBF6EB0D432}" type="presParOf" srcId="{C79F1F69-B1F1-4606-81A0-32B04325389A}" destId="{6FD94133-FF07-47E1-B9B6-DDAC4A675E44}" srcOrd="0" destOrd="0" presId="urn:microsoft.com/office/officeart/2005/8/layout/vProcess5"/>
    <dgm:cxn modelId="{734C241A-C7F6-40E8-82DE-5AC1C914054A}" type="presParOf" srcId="{C79F1F69-B1F1-4606-81A0-32B04325389A}" destId="{1CFA6FB2-34E1-4367-B904-3B9B49106E0A}" srcOrd="1" destOrd="0" presId="urn:microsoft.com/office/officeart/2005/8/layout/vProcess5"/>
    <dgm:cxn modelId="{6CC11492-D2B7-4008-A0E9-9DEDB5824745}" type="presParOf" srcId="{C79F1F69-B1F1-4606-81A0-32B04325389A}" destId="{165256E6-6F6A-4459-A21F-967D1538F8C9}" srcOrd="2" destOrd="0" presId="urn:microsoft.com/office/officeart/2005/8/layout/vProcess5"/>
    <dgm:cxn modelId="{151552C5-4E2A-48E5-AD9D-FA6EA586779D}" type="presParOf" srcId="{C79F1F69-B1F1-4606-81A0-32B04325389A}" destId="{C95028F9-493E-4A96-96D6-566766048F8B}" srcOrd="3" destOrd="0" presId="urn:microsoft.com/office/officeart/2005/8/layout/vProcess5"/>
    <dgm:cxn modelId="{7704CD9F-E9B9-4622-9B3A-86707ACA10ED}" type="presParOf" srcId="{C79F1F69-B1F1-4606-81A0-32B04325389A}" destId="{0D64909A-E9FF-4E3E-B1F3-BA2D5A9B6448}" srcOrd="4" destOrd="0" presId="urn:microsoft.com/office/officeart/2005/8/layout/vProcess5"/>
    <dgm:cxn modelId="{4AFDC106-9594-4295-9D78-E2A2B9BBCC13}" type="presParOf" srcId="{C79F1F69-B1F1-4606-81A0-32B04325389A}" destId="{0E29F076-A882-47DE-BB73-7742D42A0FB8}" srcOrd="5" destOrd="0" presId="urn:microsoft.com/office/officeart/2005/8/layout/vProcess5"/>
    <dgm:cxn modelId="{264CB099-539F-44BC-BF02-09C2BAA6059A}" type="presParOf" srcId="{C79F1F69-B1F1-4606-81A0-32B04325389A}" destId="{51F6C157-C839-4333-A162-C06822D05C98}" srcOrd="6" destOrd="0" presId="urn:microsoft.com/office/officeart/2005/8/layout/vProcess5"/>
    <dgm:cxn modelId="{1C6110FC-1917-402C-9559-6B8CBEC2115B}" type="presParOf" srcId="{C79F1F69-B1F1-4606-81A0-32B04325389A}" destId="{BFEAE442-F1FA-420A-83B9-C5AED4113D27}" srcOrd="7" destOrd="0" presId="urn:microsoft.com/office/officeart/2005/8/layout/vProcess5"/>
    <dgm:cxn modelId="{BEF01150-5264-44ED-8161-E2C27037A4EB}" type="presParOf" srcId="{C79F1F69-B1F1-4606-81A0-32B04325389A}" destId="{5E36B923-0FB2-484F-ACAD-1685972EB6C7}" srcOrd="8" destOrd="0" presId="urn:microsoft.com/office/officeart/2005/8/layout/vProcess5"/>
    <dgm:cxn modelId="{665E09CE-3C1C-4A05-83E5-E91FC0D2BA96}" type="presParOf" srcId="{C79F1F69-B1F1-4606-81A0-32B04325389A}" destId="{F25E06C3-1A58-4D8B-BDE4-C6F88976EF77}" srcOrd="9" destOrd="0" presId="urn:microsoft.com/office/officeart/2005/8/layout/vProcess5"/>
    <dgm:cxn modelId="{CC0F1CC9-B9F3-468D-ACB6-407F13DE5A1F}" type="presParOf" srcId="{C79F1F69-B1F1-4606-81A0-32B04325389A}" destId="{80B51BCD-93F9-49F4-978D-F528EA368734}" srcOrd="10" destOrd="0" presId="urn:microsoft.com/office/officeart/2005/8/layout/vProcess5"/>
    <dgm:cxn modelId="{E02870FA-7263-4DBE-A753-7E4B84C06F0B}" type="presParOf" srcId="{C79F1F69-B1F1-4606-81A0-32B04325389A}" destId="{8BB902B8-66C7-4D6D-9F24-ADE1DA49C86D}" srcOrd="11" destOrd="0" presId="urn:microsoft.com/office/officeart/2005/8/layout/vProcess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B7B53B-675C-4403-814F-4FCBFD1D1C1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47E52EFB-67B9-483A-A499-F3AB4DD4F5B0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th-TH" sz="4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dia New" pitchFamily="34" charset="-34"/>
              <a:cs typeface="+mn-cs"/>
            </a:rPr>
            <a:t>แพทย์ </a:t>
          </a:r>
          <a:r>
            <a:rPr lang="en-US" sz="4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dia New" pitchFamily="34" charset="-34"/>
              <a:cs typeface="+mn-cs"/>
            </a:rPr>
            <a:t>Set </a:t>
          </a:r>
          <a:r>
            <a:rPr lang="th-TH" sz="4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dia New" pitchFamily="34" charset="-34"/>
              <a:cs typeface="+mn-cs"/>
            </a:rPr>
            <a:t>ผ่าตัด </a:t>
          </a:r>
          <a:r>
            <a:rPr lang="th-TH" sz="4000" b="1" dirty="0" smtClean="0">
              <a:solidFill>
                <a:srgbClr val="C00000"/>
              </a:solidFill>
              <a:latin typeface="Cordia New" pitchFamily="34" charset="-34"/>
              <a:cs typeface="+mn-cs"/>
            </a:rPr>
            <a:t>ภายหลัง 1เดือน</a:t>
          </a:r>
          <a:endParaRPr lang="en-US" sz="4000" dirty="0">
            <a:solidFill>
              <a:srgbClr val="C00000"/>
            </a:solidFill>
            <a:latin typeface="Cordia New" pitchFamily="34" charset="-34"/>
            <a:cs typeface="+mn-cs"/>
          </a:endParaRPr>
        </a:p>
      </dgm:t>
    </dgm:pt>
    <dgm:pt modelId="{ABDF74C2-6AC3-49FE-8EB3-ECF03FF7F7B2}" type="parTrans" cxnId="{C1CD7D20-1B37-4EA4-8A98-855C8A598964}">
      <dgm:prSet/>
      <dgm:spPr/>
      <dgm:t>
        <a:bodyPr/>
        <a:lstStyle/>
        <a:p>
          <a:endParaRPr lang="th-TH"/>
        </a:p>
      </dgm:t>
    </dgm:pt>
    <dgm:pt modelId="{46D833CE-0377-446B-96CE-462C33587781}" type="sibTrans" cxnId="{C1CD7D20-1B37-4EA4-8A98-855C8A598964}">
      <dgm:prSet/>
      <dgm:spPr>
        <a:solidFill>
          <a:schemeClr val="accent3">
            <a:lumMod val="65000"/>
            <a:alpha val="90000"/>
          </a:schemeClr>
        </a:solidFill>
      </dgm:spPr>
      <dgm:t>
        <a:bodyPr/>
        <a:lstStyle/>
        <a:p>
          <a:endParaRPr lang="th-TH"/>
        </a:p>
      </dgm:t>
    </dgm:pt>
    <dgm:pt modelId="{7FA5C436-FEEA-432D-9831-5B422AFD4DBD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th-TH" sz="44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dia New" pitchFamily="34" charset="-34"/>
              <a:cs typeface="+mn-cs"/>
            </a:rPr>
            <a:t>                   โอพีดี</a:t>
          </a:r>
          <a:endParaRPr lang="en-US" sz="4400" dirty="0">
            <a:solidFill>
              <a:schemeClr val="tx1">
                <a:lumMod val="95000"/>
                <a:lumOff val="5000"/>
              </a:schemeClr>
            </a:solidFill>
            <a:latin typeface="Cordia New" pitchFamily="34" charset="-34"/>
            <a:cs typeface="+mn-cs"/>
          </a:endParaRPr>
        </a:p>
      </dgm:t>
    </dgm:pt>
    <dgm:pt modelId="{F2C7B213-C0D8-4DA5-8D9A-C481DCD0867E}" type="parTrans" cxnId="{E5CBEBC9-388D-4866-98E9-2984A1F348C0}">
      <dgm:prSet/>
      <dgm:spPr/>
      <dgm:t>
        <a:bodyPr/>
        <a:lstStyle/>
        <a:p>
          <a:endParaRPr lang="th-TH"/>
        </a:p>
      </dgm:t>
    </dgm:pt>
    <dgm:pt modelId="{5EBDA881-B3AC-4D10-883F-31CFB0C743BC}" type="sibTrans" cxnId="{E5CBEBC9-388D-4866-98E9-2984A1F348C0}">
      <dgm:prSet/>
      <dgm:spPr>
        <a:solidFill>
          <a:schemeClr val="accent3">
            <a:lumMod val="65000"/>
            <a:alpha val="90000"/>
          </a:schemeClr>
        </a:solidFill>
      </dgm:spPr>
      <dgm:t>
        <a:bodyPr/>
        <a:lstStyle/>
        <a:p>
          <a:endParaRPr lang="th-TH"/>
        </a:p>
      </dgm:t>
    </dgm:pt>
    <dgm:pt modelId="{90F770C0-B448-4B9B-8053-0E892EA4A616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th-TH" sz="4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dia New" pitchFamily="34" charset="-34"/>
              <a:cs typeface="+mn-cs"/>
            </a:rPr>
            <a:t>    ส่งตรวจ </a:t>
          </a:r>
          <a:r>
            <a:rPr lang="en-US" sz="4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dia New" pitchFamily="34" charset="-34"/>
              <a:cs typeface="+mn-cs"/>
            </a:rPr>
            <a:t>lab, X- Ray, EKG</a:t>
          </a:r>
          <a:r>
            <a:rPr lang="th-TH" sz="4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dia New" pitchFamily="34" charset="-34"/>
              <a:cs typeface="+mn-cs"/>
            </a:rPr>
            <a:t>ตาม </a:t>
          </a:r>
          <a:r>
            <a:rPr lang="en-US" sz="4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dia New" pitchFamily="34" charset="-34"/>
              <a:cs typeface="+mn-cs"/>
            </a:rPr>
            <a:t>Guideline </a:t>
          </a:r>
          <a:endParaRPr lang="en-US" sz="4000" b="1" dirty="0">
            <a:solidFill>
              <a:schemeClr val="tx1">
                <a:lumMod val="95000"/>
                <a:lumOff val="5000"/>
              </a:schemeClr>
            </a:solidFill>
            <a:latin typeface="Cordia New" pitchFamily="34" charset="-34"/>
            <a:cs typeface="+mn-cs"/>
          </a:endParaRPr>
        </a:p>
      </dgm:t>
    </dgm:pt>
    <dgm:pt modelId="{F48101E0-190B-426A-B70D-B1DBC2028BC7}" type="parTrans" cxnId="{86B2D7DD-895C-4677-905E-0C4047A04B8A}">
      <dgm:prSet/>
      <dgm:spPr/>
      <dgm:t>
        <a:bodyPr/>
        <a:lstStyle/>
        <a:p>
          <a:endParaRPr lang="th-TH"/>
        </a:p>
      </dgm:t>
    </dgm:pt>
    <dgm:pt modelId="{BA541C70-F5AA-4940-AD0F-C6CC82E5D6EC}" type="sibTrans" cxnId="{86B2D7DD-895C-4677-905E-0C4047A04B8A}">
      <dgm:prSet/>
      <dgm:spPr>
        <a:solidFill>
          <a:schemeClr val="accent3">
            <a:lumMod val="65000"/>
            <a:alpha val="90000"/>
          </a:schemeClr>
        </a:solidFill>
      </dgm:spPr>
      <dgm:t>
        <a:bodyPr/>
        <a:lstStyle/>
        <a:p>
          <a:endParaRPr lang="th-TH"/>
        </a:p>
      </dgm:t>
    </dgm:pt>
    <dgm:pt modelId="{C95E708C-A5F0-4491-9DBD-29A0F8B142D2}">
      <dgm:prSet custT="1"/>
      <dgm:spPr/>
      <dgm:t>
        <a:bodyPr/>
        <a:lstStyle/>
        <a:p>
          <a:r>
            <a:rPr lang="th-TH" sz="4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dia New" pitchFamily="34" charset="-34"/>
              <a:cs typeface="+mn-cs"/>
            </a:rPr>
            <a:t>ส่งพบวิสัญญีชั้น 5 ตึก 3</a:t>
          </a:r>
          <a:endParaRPr lang="en-US" sz="4000" b="1" dirty="0">
            <a:solidFill>
              <a:schemeClr val="tx1"/>
            </a:solidFill>
            <a:latin typeface="Cordia New" pitchFamily="34" charset="-34"/>
            <a:cs typeface="+mn-cs"/>
          </a:endParaRPr>
        </a:p>
      </dgm:t>
    </dgm:pt>
    <dgm:pt modelId="{C383420B-EA3D-43F9-8338-871F919365DA}" type="parTrans" cxnId="{2D801E90-F383-4F4C-AFD2-7ADD07E70B0C}">
      <dgm:prSet/>
      <dgm:spPr/>
      <dgm:t>
        <a:bodyPr/>
        <a:lstStyle/>
        <a:p>
          <a:endParaRPr lang="th-TH"/>
        </a:p>
      </dgm:t>
    </dgm:pt>
    <dgm:pt modelId="{ED85FA36-9718-4024-B205-8381058FF822}" type="sibTrans" cxnId="{2D801E90-F383-4F4C-AFD2-7ADD07E70B0C}">
      <dgm:prSet/>
      <dgm:spPr/>
      <dgm:t>
        <a:bodyPr/>
        <a:lstStyle/>
        <a:p>
          <a:endParaRPr lang="th-TH"/>
        </a:p>
      </dgm:t>
    </dgm:pt>
    <dgm:pt modelId="{9BF77388-DEF0-41D3-AE29-1308EA39C3B9}">
      <dgm:prSet/>
      <dgm:spPr/>
      <dgm:t>
        <a:bodyPr/>
        <a:lstStyle/>
        <a:p>
          <a:r>
            <a:rPr lang="th-TH" b="1" smtClean="0">
              <a:solidFill>
                <a:schemeClr val="tx1"/>
              </a:solidFill>
              <a:cs typeface="+mn-cs"/>
            </a:rPr>
            <a:t>         นัด</a:t>
          </a:r>
          <a:r>
            <a:rPr lang="th-TH" b="1" dirty="0" smtClean="0">
              <a:solidFill>
                <a:schemeClr val="tx1"/>
              </a:solidFill>
              <a:cs typeface="+mn-cs"/>
            </a:rPr>
            <a:t>ผู้ป่วยก่อนถึงวันผ่าตัด  2 สัปดาห์</a:t>
          </a:r>
          <a:endParaRPr lang="th-TH" dirty="0">
            <a:cs typeface="+mn-cs"/>
          </a:endParaRPr>
        </a:p>
      </dgm:t>
    </dgm:pt>
    <dgm:pt modelId="{C135A2A1-B291-4E57-86D0-9EA772683059}" type="parTrans" cxnId="{AF382123-24D1-4EBF-9D8B-9585F490D0B0}">
      <dgm:prSet/>
      <dgm:spPr/>
      <dgm:t>
        <a:bodyPr/>
        <a:lstStyle/>
        <a:p>
          <a:endParaRPr lang="th-TH"/>
        </a:p>
      </dgm:t>
    </dgm:pt>
    <dgm:pt modelId="{61895592-EF1E-461E-AD89-799F167C2FBD}" type="sibTrans" cxnId="{AF382123-24D1-4EBF-9D8B-9585F490D0B0}">
      <dgm:prSet/>
      <dgm:spPr>
        <a:solidFill>
          <a:schemeClr val="accent3">
            <a:lumMod val="65000"/>
            <a:alpha val="90000"/>
          </a:schemeClr>
        </a:solidFill>
      </dgm:spPr>
      <dgm:t>
        <a:bodyPr/>
        <a:lstStyle/>
        <a:p>
          <a:endParaRPr lang="th-TH"/>
        </a:p>
      </dgm:t>
    </dgm:pt>
    <dgm:pt modelId="{C79F1F69-B1F1-4606-81A0-32B04325389A}" type="pres">
      <dgm:prSet presAssocID="{D2B7B53B-675C-4403-814F-4FCBFD1D1C1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6FD94133-FF07-47E1-B9B6-DDAC4A675E44}" type="pres">
      <dgm:prSet presAssocID="{D2B7B53B-675C-4403-814F-4FCBFD1D1C13}" presName="dummyMaxCanvas" presStyleCnt="0">
        <dgm:presLayoutVars/>
      </dgm:prSet>
      <dgm:spPr/>
    </dgm:pt>
    <dgm:pt modelId="{185604A6-09E7-49D5-B4FF-F4ECF823065D}" type="pres">
      <dgm:prSet presAssocID="{D2B7B53B-675C-4403-814F-4FCBFD1D1C13}" presName="FiveNodes_1" presStyleLbl="node1" presStyleIdx="0" presStyleCnt="5" custScaleX="10653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FD507BF-5F3E-4800-8102-C82E8206F78A}" type="pres">
      <dgm:prSet presAssocID="{D2B7B53B-675C-4403-814F-4FCBFD1D1C13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973C9C7-B100-447C-A988-9440A250320A}" type="pres">
      <dgm:prSet presAssocID="{D2B7B53B-675C-4403-814F-4FCBFD1D1C13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5E774BA-9EAB-4B38-9834-CA6A7910253B}" type="pres">
      <dgm:prSet presAssocID="{D2B7B53B-675C-4403-814F-4FCBFD1D1C13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9CF10E4-B06A-4896-970A-E4FB137F6BE3}" type="pres">
      <dgm:prSet presAssocID="{D2B7B53B-675C-4403-814F-4FCBFD1D1C13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9C976EB-D538-4C5A-B359-B20F9CD86834}" type="pres">
      <dgm:prSet presAssocID="{D2B7B53B-675C-4403-814F-4FCBFD1D1C13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62F00EC-1240-4914-ADEB-7B2E11BDF817}" type="pres">
      <dgm:prSet presAssocID="{D2B7B53B-675C-4403-814F-4FCBFD1D1C13}" presName="FiveConn_2-3" presStyleLbl="fgAccFollowNode1" presStyleIdx="1" presStyleCnt="4" custLinFactNeighborX="1667" custLinFactNeighborY="174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8647E43-565B-4AD8-AD60-4DE0DFEC296C}" type="pres">
      <dgm:prSet presAssocID="{D2B7B53B-675C-4403-814F-4FCBFD1D1C13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93A7F46-8054-4289-9775-A9094DAD5278}" type="pres">
      <dgm:prSet presAssocID="{D2B7B53B-675C-4403-814F-4FCBFD1D1C13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1D483A3-54F9-48BA-9AFB-133EC076BE83}" type="pres">
      <dgm:prSet presAssocID="{D2B7B53B-675C-4403-814F-4FCBFD1D1C13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4F19E80-F96B-447E-A7FD-030F0B7AC05E}" type="pres">
      <dgm:prSet presAssocID="{D2B7B53B-675C-4403-814F-4FCBFD1D1C13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77F3F73-DC74-489D-A5D5-C130C6B34494}" type="pres">
      <dgm:prSet presAssocID="{D2B7B53B-675C-4403-814F-4FCBFD1D1C13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BFCE18D-A388-4343-B41B-9B17228D6B2F}" type="pres">
      <dgm:prSet presAssocID="{D2B7B53B-675C-4403-814F-4FCBFD1D1C13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E4B8B2B-1AFD-4502-9693-A6F0AA68E861}" type="pres">
      <dgm:prSet presAssocID="{D2B7B53B-675C-4403-814F-4FCBFD1D1C13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119783AB-47C7-4FA1-AEF7-745E6CE4A0EA}" type="presOf" srcId="{5EBDA881-B3AC-4D10-883F-31CFB0C743BC}" destId="{C62F00EC-1240-4914-ADEB-7B2E11BDF817}" srcOrd="0" destOrd="0" presId="urn:microsoft.com/office/officeart/2005/8/layout/vProcess5"/>
    <dgm:cxn modelId="{58356123-27D9-4692-A0F1-B7F05CB7084D}" type="presOf" srcId="{9BF77388-DEF0-41D3-AE29-1308EA39C3B9}" destId="{0973C9C7-B100-447C-A988-9440A250320A}" srcOrd="0" destOrd="0" presId="urn:microsoft.com/office/officeart/2005/8/layout/vProcess5"/>
    <dgm:cxn modelId="{E4805132-CC24-48F2-A4F7-D5421E9478AB}" type="presOf" srcId="{90F770C0-B448-4B9B-8053-0E892EA4A616}" destId="{E5E774BA-9EAB-4B38-9834-CA6A7910253B}" srcOrd="0" destOrd="0" presId="urn:microsoft.com/office/officeart/2005/8/layout/vProcess5"/>
    <dgm:cxn modelId="{86B2D7DD-895C-4677-905E-0C4047A04B8A}" srcId="{D2B7B53B-675C-4403-814F-4FCBFD1D1C13}" destId="{90F770C0-B448-4B9B-8053-0E892EA4A616}" srcOrd="3" destOrd="0" parTransId="{F48101E0-190B-426A-B70D-B1DBC2028BC7}" sibTransId="{BA541C70-F5AA-4940-AD0F-C6CC82E5D6EC}"/>
    <dgm:cxn modelId="{C92BBC35-5FDA-46F9-B9A8-8B8E2604AAD2}" type="presOf" srcId="{47E52EFB-67B9-483A-A499-F3AB4DD4F5B0}" destId="{185604A6-09E7-49D5-B4FF-F4ECF823065D}" srcOrd="0" destOrd="0" presId="urn:microsoft.com/office/officeart/2005/8/layout/vProcess5"/>
    <dgm:cxn modelId="{0DEDE7F9-F21A-4104-AAE2-82451A432BA4}" type="presOf" srcId="{46D833CE-0377-446B-96CE-462C33587781}" destId="{49C976EB-D538-4C5A-B359-B20F9CD86834}" srcOrd="0" destOrd="0" presId="urn:microsoft.com/office/officeart/2005/8/layout/vProcess5"/>
    <dgm:cxn modelId="{2D801E90-F383-4F4C-AFD2-7ADD07E70B0C}" srcId="{D2B7B53B-675C-4403-814F-4FCBFD1D1C13}" destId="{C95E708C-A5F0-4491-9DBD-29A0F8B142D2}" srcOrd="4" destOrd="0" parTransId="{C383420B-EA3D-43F9-8338-871F919365DA}" sibTransId="{ED85FA36-9718-4024-B205-8381058FF822}"/>
    <dgm:cxn modelId="{C1CD7D20-1B37-4EA4-8A98-855C8A598964}" srcId="{D2B7B53B-675C-4403-814F-4FCBFD1D1C13}" destId="{47E52EFB-67B9-483A-A499-F3AB4DD4F5B0}" srcOrd="0" destOrd="0" parTransId="{ABDF74C2-6AC3-49FE-8EB3-ECF03FF7F7B2}" sibTransId="{46D833CE-0377-446B-96CE-462C33587781}"/>
    <dgm:cxn modelId="{4509CD46-3F21-4E3E-B0E2-BCE17AE1802D}" type="presOf" srcId="{7FA5C436-FEEA-432D-9831-5B422AFD4DBD}" destId="{CFD507BF-5F3E-4800-8102-C82E8206F78A}" srcOrd="0" destOrd="0" presId="urn:microsoft.com/office/officeart/2005/8/layout/vProcess5"/>
    <dgm:cxn modelId="{DED3BA7C-A41C-46F3-B689-C9DA258CB07E}" type="presOf" srcId="{C95E708C-A5F0-4491-9DBD-29A0F8B142D2}" destId="{5E4B8B2B-1AFD-4502-9693-A6F0AA68E861}" srcOrd="1" destOrd="0" presId="urn:microsoft.com/office/officeart/2005/8/layout/vProcess5"/>
    <dgm:cxn modelId="{E5CBEBC9-388D-4866-98E9-2984A1F348C0}" srcId="{D2B7B53B-675C-4403-814F-4FCBFD1D1C13}" destId="{7FA5C436-FEEA-432D-9831-5B422AFD4DBD}" srcOrd="1" destOrd="0" parTransId="{F2C7B213-C0D8-4DA5-8D9A-C481DCD0867E}" sibTransId="{5EBDA881-B3AC-4D10-883F-31CFB0C743BC}"/>
    <dgm:cxn modelId="{65EB200E-AF1B-46AA-82D6-3A1F9E5C5A45}" type="presOf" srcId="{BA541C70-F5AA-4940-AD0F-C6CC82E5D6EC}" destId="{293A7F46-8054-4289-9775-A9094DAD5278}" srcOrd="0" destOrd="0" presId="urn:microsoft.com/office/officeart/2005/8/layout/vProcess5"/>
    <dgm:cxn modelId="{9AA2EC7A-B1B8-4B13-81F9-66A118573870}" type="presOf" srcId="{9BF77388-DEF0-41D3-AE29-1308EA39C3B9}" destId="{277F3F73-DC74-489D-A5D5-C130C6B34494}" srcOrd="1" destOrd="0" presId="urn:microsoft.com/office/officeart/2005/8/layout/vProcess5"/>
    <dgm:cxn modelId="{AF382123-24D1-4EBF-9D8B-9585F490D0B0}" srcId="{D2B7B53B-675C-4403-814F-4FCBFD1D1C13}" destId="{9BF77388-DEF0-41D3-AE29-1308EA39C3B9}" srcOrd="2" destOrd="0" parTransId="{C135A2A1-B291-4E57-86D0-9EA772683059}" sibTransId="{61895592-EF1E-461E-AD89-799F167C2FBD}"/>
    <dgm:cxn modelId="{5417BEE5-CC24-42B1-BC45-117A2DCDDE86}" type="presOf" srcId="{7FA5C436-FEEA-432D-9831-5B422AFD4DBD}" destId="{64F19E80-F96B-447E-A7FD-030F0B7AC05E}" srcOrd="1" destOrd="0" presId="urn:microsoft.com/office/officeart/2005/8/layout/vProcess5"/>
    <dgm:cxn modelId="{4921DBDE-A7B1-45EF-AAB9-B3699C475249}" type="presOf" srcId="{C95E708C-A5F0-4491-9DBD-29A0F8B142D2}" destId="{C9CF10E4-B06A-4896-970A-E4FB137F6BE3}" srcOrd="0" destOrd="0" presId="urn:microsoft.com/office/officeart/2005/8/layout/vProcess5"/>
    <dgm:cxn modelId="{0AF71019-24D6-4142-A684-C10DF6E90A9B}" type="presOf" srcId="{90F770C0-B448-4B9B-8053-0E892EA4A616}" destId="{9BFCE18D-A388-4343-B41B-9B17228D6B2F}" srcOrd="1" destOrd="0" presId="urn:microsoft.com/office/officeart/2005/8/layout/vProcess5"/>
    <dgm:cxn modelId="{28DD6876-1B41-4E24-A806-6D334907F850}" type="presOf" srcId="{61895592-EF1E-461E-AD89-799F167C2FBD}" destId="{18647E43-565B-4AD8-AD60-4DE0DFEC296C}" srcOrd="0" destOrd="0" presId="urn:microsoft.com/office/officeart/2005/8/layout/vProcess5"/>
    <dgm:cxn modelId="{10837F32-5D27-4B8E-91B0-AF69EC10B556}" type="presOf" srcId="{47E52EFB-67B9-483A-A499-F3AB4DD4F5B0}" destId="{D1D483A3-54F9-48BA-9AFB-133EC076BE83}" srcOrd="1" destOrd="0" presId="urn:microsoft.com/office/officeart/2005/8/layout/vProcess5"/>
    <dgm:cxn modelId="{5F5C6524-F7DD-478C-8BA1-A6871CBF9465}" type="presOf" srcId="{D2B7B53B-675C-4403-814F-4FCBFD1D1C13}" destId="{C79F1F69-B1F1-4606-81A0-32B04325389A}" srcOrd="0" destOrd="0" presId="urn:microsoft.com/office/officeart/2005/8/layout/vProcess5"/>
    <dgm:cxn modelId="{C87D3BA2-6FE8-4FD8-9030-5920B6BC9ECB}" type="presParOf" srcId="{C79F1F69-B1F1-4606-81A0-32B04325389A}" destId="{6FD94133-FF07-47E1-B9B6-DDAC4A675E44}" srcOrd="0" destOrd="0" presId="urn:microsoft.com/office/officeart/2005/8/layout/vProcess5"/>
    <dgm:cxn modelId="{26D536EF-891D-4CBB-B96C-5525F9EFC368}" type="presParOf" srcId="{C79F1F69-B1F1-4606-81A0-32B04325389A}" destId="{185604A6-09E7-49D5-B4FF-F4ECF823065D}" srcOrd="1" destOrd="0" presId="urn:microsoft.com/office/officeart/2005/8/layout/vProcess5"/>
    <dgm:cxn modelId="{B1D51D5A-E55E-4288-8259-6062EFA3BBA9}" type="presParOf" srcId="{C79F1F69-B1F1-4606-81A0-32B04325389A}" destId="{CFD507BF-5F3E-4800-8102-C82E8206F78A}" srcOrd="2" destOrd="0" presId="urn:microsoft.com/office/officeart/2005/8/layout/vProcess5"/>
    <dgm:cxn modelId="{2512F576-0FC2-4FA3-BE70-ACA46577F69B}" type="presParOf" srcId="{C79F1F69-B1F1-4606-81A0-32B04325389A}" destId="{0973C9C7-B100-447C-A988-9440A250320A}" srcOrd="3" destOrd="0" presId="urn:microsoft.com/office/officeart/2005/8/layout/vProcess5"/>
    <dgm:cxn modelId="{D82D4552-F448-4B5A-8F3D-2239BF981040}" type="presParOf" srcId="{C79F1F69-B1F1-4606-81A0-32B04325389A}" destId="{E5E774BA-9EAB-4B38-9834-CA6A7910253B}" srcOrd="4" destOrd="0" presId="urn:microsoft.com/office/officeart/2005/8/layout/vProcess5"/>
    <dgm:cxn modelId="{89642E8E-F2DF-4E30-9403-1BB203D87BB0}" type="presParOf" srcId="{C79F1F69-B1F1-4606-81A0-32B04325389A}" destId="{C9CF10E4-B06A-4896-970A-E4FB137F6BE3}" srcOrd="5" destOrd="0" presId="urn:microsoft.com/office/officeart/2005/8/layout/vProcess5"/>
    <dgm:cxn modelId="{331AA5D7-D373-4BCF-9C79-EC3D687FB6B4}" type="presParOf" srcId="{C79F1F69-B1F1-4606-81A0-32B04325389A}" destId="{49C976EB-D538-4C5A-B359-B20F9CD86834}" srcOrd="6" destOrd="0" presId="urn:microsoft.com/office/officeart/2005/8/layout/vProcess5"/>
    <dgm:cxn modelId="{45BC686C-D3CA-45FD-A1C2-106E16C98B10}" type="presParOf" srcId="{C79F1F69-B1F1-4606-81A0-32B04325389A}" destId="{C62F00EC-1240-4914-ADEB-7B2E11BDF817}" srcOrd="7" destOrd="0" presId="urn:microsoft.com/office/officeart/2005/8/layout/vProcess5"/>
    <dgm:cxn modelId="{221E5CC6-E91B-4308-99E3-F295022E03B8}" type="presParOf" srcId="{C79F1F69-B1F1-4606-81A0-32B04325389A}" destId="{18647E43-565B-4AD8-AD60-4DE0DFEC296C}" srcOrd="8" destOrd="0" presId="urn:microsoft.com/office/officeart/2005/8/layout/vProcess5"/>
    <dgm:cxn modelId="{8B9517AB-2890-4017-B3DB-AD9F3EE66383}" type="presParOf" srcId="{C79F1F69-B1F1-4606-81A0-32B04325389A}" destId="{293A7F46-8054-4289-9775-A9094DAD5278}" srcOrd="9" destOrd="0" presId="urn:microsoft.com/office/officeart/2005/8/layout/vProcess5"/>
    <dgm:cxn modelId="{B0074CE2-179E-4758-B54E-F21FC3466309}" type="presParOf" srcId="{C79F1F69-B1F1-4606-81A0-32B04325389A}" destId="{D1D483A3-54F9-48BA-9AFB-133EC076BE83}" srcOrd="10" destOrd="0" presId="urn:microsoft.com/office/officeart/2005/8/layout/vProcess5"/>
    <dgm:cxn modelId="{684787B6-1992-4F4F-AEAC-86FF0E37B7C4}" type="presParOf" srcId="{C79F1F69-B1F1-4606-81A0-32B04325389A}" destId="{64F19E80-F96B-447E-A7FD-030F0B7AC05E}" srcOrd="11" destOrd="0" presId="urn:microsoft.com/office/officeart/2005/8/layout/vProcess5"/>
    <dgm:cxn modelId="{9ACA9E21-A014-4243-9F0F-87B8F85FA23F}" type="presParOf" srcId="{C79F1F69-B1F1-4606-81A0-32B04325389A}" destId="{277F3F73-DC74-489D-A5D5-C130C6B34494}" srcOrd="12" destOrd="0" presId="urn:microsoft.com/office/officeart/2005/8/layout/vProcess5"/>
    <dgm:cxn modelId="{573A304D-F4CF-47AA-ACA7-0C3DD5003EC0}" type="presParOf" srcId="{C79F1F69-B1F1-4606-81A0-32B04325389A}" destId="{9BFCE18D-A388-4343-B41B-9B17228D6B2F}" srcOrd="13" destOrd="0" presId="urn:microsoft.com/office/officeart/2005/8/layout/vProcess5"/>
    <dgm:cxn modelId="{C173382E-808F-41B8-A311-539336EC6D6E}" type="presParOf" srcId="{C79F1F69-B1F1-4606-81A0-32B04325389A}" destId="{5E4B8B2B-1AFD-4502-9693-A6F0AA68E861}" srcOrd="14" destOrd="0" presId="urn:microsoft.com/office/officeart/2005/8/layout/vProcess5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8B1E167-C3BF-432A-8D88-4C7D64D53CB4}" type="doc">
      <dgm:prSet loTypeId="urn:microsoft.com/office/officeart/2005/8/layout/gear1" loCatId="cycle" qsTypeId="urn:microsoft.com/office/officeart/2005/8/quickstyle/simple2" qsCatId="simple" csTypeId="urn:microsoft.com/office/officeart/2005/8/colors/accent1_2" csCatId="accent1" phldr="1"/>
      <dgm:spPr/>
    </dgm:pt>
    <dgm:pt modelId="{9AA138CC-7C03-46DC-9F72-66CF157A753A}">
      <dgm:prSet phldrT="[ข้อความ]"/>
      <dgm:spPr>
        <a:solidFill>
          <a:srgbClr val="7030A0"/>
        </a:solidFill>
      </dgm:spPr>
      <dgm:t>
        <a:bodyPr/>
        <a:lstStyle/>
        <a:p>
          <a:r>
            <a:rPr lang="th-TH" dirty="0" smtClean="0"/>
            <a:t>ยาเดิมผู้ป่วย</a:t>
          </a:r>
          <a:endParaRPr lang="th-TH" dirty="0"/>
        </a:p>
      </dgm:t>
    </dgm:pt>
    <dgm:pt modelId="{E58D73A2-308A-4BA2-912C-89B626391472}" type="parTrans" cxnId="{E0EBFD2B-5867-4BD6-8620-2CD709310C22}">
      <dgm:prSet/>
      <dgm:spPr/>
      <dgm:t>
        <a:bodyPr/>
        <a:lstStyle/>
        <a:p>
          <a:endParaRPr lang="th-TH"/>
        </a:p>
      </dgm:t>
    </dgm:pt>
    <dgm:pt modelId="{314677DB-64D9-43BC-BDEC-FA3A49332283}" type="sibTrans" cxnId="{E0EBFD2B-5867-4BD6-8620-2CD709310C22}">
      <dgm:prSet/>
      <dgm:spPr/>
      <dgm:t>
        <a:bodyPr/>
        <a:lstStyle/>
        <a:p>
          <a:endParaRPr lang="th-TH"/>
        </a:p>
      </dgm:t>
    </dgm:pt>
    <dgm:pt modelId="{A7D44150-3AC4-4765-9D0B-9CEB20C32D93}">
      <dgm:prSet phldrT="[ข้อความ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th-TH" dirty="0" smtClean="0"/>
            <a:t>การเตรียมเลือด</a:t>
          </a:r>
          <a:endParaRPr lang="th-TH" dirty="0"/>
        </a:p>
      </dgm:t>
    </dgm:pt>
    <dgm:pt modelId="{F7CD71FC-A5B3-4738-9DD8-49E3FB13F8B1}" type="parTrans" cxnId="{B236A5A0-3949-4A36-BD5F-F7F6BA1759CA}">
      <dgm:prSet/>
      <dgm:spPr/>
      <dgm:t>
        <a:bodyPr/>
        <a:lstStyle/>
        <a:p>
          <a:endParaRPr lang="th-TH"/>
        </a:p>
      </dgm:t>
    </dgm:pt>
    <dgm:pt modelId="{47C76448-5FF2-4016-96E5-1EFD9C09DCD6}" type="sibTrans" cxnId="{B236A5A0-3949-4A36-BD5F-F7F6BA1759CA}">
      <dgm:prSet/>
      <dgm:spPr/>
      <dgm:t>
        <a:bodyPr/>
        <a:lstStyle/>
        <a:p>
          <a:endParaRPr lang="th-TH"/>
        </a:p>
      </dgm:t>
    </dgm:pt>
    <dgm:pt modelId="{D9F8B534-F4B1-4A25-AA5C-FB9D0D094B1A}">
      <dgm:prSet phldrT="[ข้อความ]"/>
      <dgm:spPr>
        <a:solidFill>
          <a:srgbClr val="002060"/>
        </a:solidFill>
      </dgm:spPr>
      <dgm:t>
        <a:bodyPr/>
        <a:lstStyle/>
        <a:p>
          <a:r>
            <a:rPr lang="th-TH" dirty="0" smtClean="0"/>
            <a:t>ระยะเวลาการรอคอย</a:t>
          </a:r>
          <a:endParaRPr lang="th-TH" dirty="0"/>
        </a:p>
      </dgm:t>
    </dgm:pt>
    <dgm:pt modelId="{F562362C-748B-4085-A37C-8F8934DEDAFF}" type="parTrans" cxnId="{1A2D7F79-298B-4ADC-A3D6-BAC18C639FB4}">
      <dgm:prSet/>
      <dgm:spPr/>
      <dgm:t>
        <a:bodyPr/>
        <a:lstStyle/>
        <a:p>
          <a:endParaRPr lang="th-TH"/>
        </a:p>
      </dgm:t>
    </dgm:pt>
    <dgm:pt modelId="{CAA14E15-2BD1-45C4-9DD1-1C517295B5E9}" type="sibTrans" cxnId="{1A2D7F79-298B-4ADC-A3D6-BAC18C639FB4}">
      <dgm:prSet/>
      <dgm:spPr/>
      <dgm:t>
        <a:bodyPr/>
        <a:lstStyle/>
        <a:p>
          <a:endParaRPr lang="th-TH"/>
        </a:p>
      </dgm:t>
    </dgm:pt>
    <dgm:pt modelId="{A776FA64-E2FC-427B-99BF-BABCC37BB677}" type="pres">
      <dgm:prSet presAssocID="{A8B1E167-C3BF-432A-8D88-4C7D64D53CB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C449D1E7-D961-486B-81FF-A0CBA5C151C1}" type="pres">
      <dgm:prSet presAssocID="{9AA138CC-7C03-46DC-9F72-66CF157A753A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8D8FAD6-FFB3-46F6-93AD-CDF145147133}" type="pres">
      <dgm:prSet presAssocID="{9AA138CC-7C03-46DC-9F72-66CF157A753A}" presName="gear1srcNode" presStyleLbl="node1" presStyleIdx="0" presStyleCnt="3"/>
      <dgm:spPr/>
      <dgm:t>
        <a:bodyPr/>
        <a:lstStyle/>
        <a:p>
          <a:endParaRPr lang="th-TH"/>
        </a:p>
      </dgm:t>
    </dgm:pt>
    <dgm:pt modelId="{42347C5C-D93B-4E23-813B-4C529FDE6B84}" type="pres">
      <dgm:prSet presAssocID="{9AA138CC-7C03-46DC-9F72-66CF157A753A}" presName="gear1dstNode" presStyleLbl="node1" presStyleIdx="0" presStyleCnt="3"/>
      <dgm:spPr/>
      <dgm:t>
        <a:bodyPr/>
        <a:lstStyle/>
        <a:p>
          <a:endParaRPr lang="th-TH"/>
        </a:p>
      </dgm:t>
    </dgm:pt>
    <dgm:pt modelId="{690813B8-2D88-4B5E-BBEA-6F838950009E}" type="pres">
      <dgm:prSet presAssocID="{A7D44150-3AC4-4765-9D0B-9CEB20C32D93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D05A41A-9A4E-4DEE-86C5-A78BF03DEFE6}" type="pres">
      <dgm:prSet presAssocID="{A7D44150-3AC4-4765-9D0B-9CEB20C32D93}" presName="gear2srcNode" presStyleLbl="node1" presStyleIdx="1" presStyleCnt="3"/>
      <dgm:spPr/>
      <dgm:t>
        <a:bodyPr/>
        <a:lstStyle/>
        <a:p>
          <a:endParaRPr lang="th-TH"/>
        </a:p>
      </dgm:t>
    </dgm:pt>
    <dgm:pt modelId="{759954A8-FF8D-4955-95CA-601DE62F7AF2}" type="pres">
      <dgm:prSet presAssocID="{A7D44150-3AC4-4765-9D0B-9CEB20C32D93}" presName="gear2dstNode" presStyleLbl="node1" presStyleIdx="1" presStyleCnt="3"/>
      <dgm:spPr/>
      <dgm:t>
        <a:bodyPr/>
        <a:lstStyle/>
        <a:p>
          <a:endParaRPr lang="th-TH"/>
        </a:p>
      </dgm:t>
    </dgm:pt>
    <dgm:pt modelId="{43505FC7-916B-41CF-BE67-340418353AD7}" type="pres">
      <dgm:prSet presAssocID="{D9F8B534-F4B1-4A25-AA5C-FB9D0D094B1A}" presName="gear3" presStyleLbl="node1" presStyleIdx="2" presStyleCnt="3"/>
      <dgm:spPr/>
      <dgm:t>
        <a:bodyPr/>
        <a:lstStyle/>
        <a:p>
          <a:endParaRPr lang="th-TH"/>
        </a:p>
      </dgm:t>
    </dgm:pt>
    <dgm:pt modelId="{5ABF3A49-5496-4685-90FF-F77E67203E13}" type="pres">
      <dgm:prSet presAssocID="{D9F8B534-F4B1-4A25-AA5C-FB9D0D094B1A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58DFFE3-EF80-41C4-AB6C-B7265C191742}" type="pres">
      <dgm:prSet presAssocID="{D9F8B534-F4B1-4A25-AA5C-FB9D0D094B1A}" presName="gear3srcNode" presStyleLbl="node1" presStyleIdx="2" presStyleCnt="3"/>
      <dgm:spPr/>
      <dgm:t>
        <a:bodyPr/>
        <a:lstStyle/>
        <a:p>
          <a:endParaRPr lang="th-TH"/>
        </a:p>
      </dgm:t>
    </dgm:pt>
    <dgm:pt modelId="{52B422C6-3B76-49D0-975E-DB531B7075AE}" type="pres">
      <dgm:prSet presAssocID="{D9F8B534-F4B1-4A25-AA5C-FB9D0D094B1A}" presName="gear3dstNode" presStyleLbl="node1" presStyleIdx="2" presStyleCnt="3"/>
      <dgm:spPr/>
      <dgm:t>
        <a:bodyPr/>
        <a:lstStyle/>
        <a:p>
          <a:endParaRPr lang="th-TH"/>
        </a:p>
      </dgm:t>
    </dgm:pt>
    <dgm:pt modelId="{00A4A791-41C6-4A17-AFBD-D0B8B1607D64}" type="pres">
      <dgm:prSet presAssocID="{314677DB-64D9-43BC-BDEC-FA3A49332283}" presName="connector1" presStyleLbl="sibTrans2D1" presStyleIdx="0" presStyleCnt="3"/>
      <dgm:spPr/>
      <dgm:t>
        <a:bodyPr/>
        <a:lstStyle/>
        <a:p>
          <a:endParaRPr lang="th-TH"/>
        </a:p>
      </dgm:t>
    </dgm:pt>
    <dgm:pt modelId="{EBEC3D8A-6EF9-4C0D-8F90-C035468D542F}" type="pres">
      <dgm:prSet presAssocID="{47C76448-5FF2-4016-96E5-1EFD9C09DCD6}" presName="connector2" presStyleLbl="sibTrans2D1" presStyleIdx="1" presStyleCnt="3"/>
      <dgm:spPr/>
      <dgm:t>
        <a:bodyPr/>
        <a:lstStyle/>
        <a:p>
          <a:endParaRPr lang="th-TH"/>
        </a:p>
      </dgm:t>
    </dgm:pt>
    <dgm:pt modelId="{4B1CCEF4-C306-406F-BCCC-6DC6B8C2EAEF}" type="pres">
      <dgm:prSet presAssocID="{CAA14E15-2BD1-45C4-9DD1-1C517295B5E9}" presName="connector3" presStyleLbl="sibTrans2D1" presStyleIdx="2" presStyleCnt="3"/>
      <dgm:spPr/>
      <dgm:t>
        <a:bodyPr/>
        <a:lstStyle/>
        <a:p>
          <a:endParaRPr lang="th-TH"/>
        </a:p>
      </dgm:t>
    </dgm:pt>
  </dgm:ptLst>
  <dgm:cxnLst>
    <dgm:cxn modelId="{1A54E907-525F-4C2F-890F-70F3D6CDA9B4}" type="presOf" srcId="{D9F8B534-F4B1-4A25-AA5C-FB9D0D094B1A}" destId="{5ABF3A49-5496-4685-90FF-F77E67203E13}" srcOrd="1" destOrd="0" presId="urn:microsoft.com/office/officeart/2005/8/layout/gear1"/>
    <dgm:cxn modelId="{E1E81ACE-548D-4E1C-874D-49E478A77F80}" type="presOf" srcId="{A7D44150-3AC4-4765-9D0B-9CEB20C32D93}" destId="{690813B8-2D88-4B5E-BBEA-6F838950009E}" srcOrd="0" destOrd="0" presId="urn:microsoft.com/office/officeart/2005/8/layout/gear1"/>
    <dgm:cxn modelId="{73A6358A-D5AD-4CBE-AB4C-9889AE44BB3D}" type="presOf" srcId="{CAA14E15-2BD1-45C4-9DD1-1C517295B5E9}" destId="{4B1CCEF4-C306-406F-BCCC-6DC6B8C2EAEF}" srcOrd="0" destOrd="0" presId="urn:microsoft.com/office/officeart/2005/8/layout/gear1"/>
    <dgm:cxn modelId="{9BAA3793-9F60-4056-A10E-DC231A817281}" type="presOf" srcId="{A7D44150-3AC4-4765-9D0B-9CEB20C32D93}" destId="{759954A8-FF8D-4955-95CA-601DE62F7AF2}" srcOrd="2" destOrd="0" presId="urn:microsoft.com/office/officeart/2005/8/layout/gear1"/>
    <dgm:cxn modelId="{9D315A62-9427-4599-B64D-64B1B94F0FB8}" type="presOf" srcId="{314677DB-64D9-43BC-BDEC-FA3A49332283}" destId="{00A4A791-41C6-4A17-AFBD-D0B8B1607D64}" srcOrd="0" destOrd="0" presId="urn:microsoft.com/office/officeart/2005/8/layout/gear1"/>
    <dgm:cxn modelId="{001DD751-8FB6-4552-8E4F-89810B2627B0}" type="presOf" srcId="{D9F8B534-F4B1-4A25-AA5C-FB9D0D094B1A}" destId="{43505FC7-916B-41CF-BE67-340418353AD7}" srcOrd="0" destOrd="0" presId="urn:microsoft.com/office/officeart/2005/8/layout/gear1"/>
    <dgm:cxn modelId="{1CE78162-EF55-435C-A44E-6F3781F57033}" type="presOf" srcId="{A8B1E167-C3BF-432A-8D88-4C7D64D53CB4}" destId="{A776FA64-E2FC-427B-99BF-BABCC37BB677}" srcOrd="0" destOrd="0" presId="urn:microsoft.com/office/officeart/2005/8/layout/gear1"/>
    <dgm:cxn modelId="{4511B44F-DB31-480A-B1A7-5BFB738BA0F2}" type="presOf" srcId="{D9F8B534-F4B1-4A25-AA5C-FB9D0D094B1A}" destId="{52B422C6-3B76-49D0-975E-DB531B7075AE}" srcOrd="3" destOrd="0" presId="urn:microsoft.com/office/officeart/2005/8/layout/gear1"/>
    <dgm:cxn modelId="{418EC470-0DFB-4B3A-82B0-B8B3ECEC1FA2}" type="presOf" srcId="{9AA138CC-7C03-46DC-9F72-66CF157A753A}" destId="{42347C5C-D93B-4E23-813B-4C529FDE6B84}" srcOrd="2" destOrd="0" presId="urn:microsoft.com/office/officeart/2005/8/layout/gear1"/>
    <dgm:cxn modelId="{BEC74928-40BF-410E-ACEB-0C8C8BA7B360}" type="presOf" srcId="{47C76448-5FF2-4016-96E5-1EFD9C09DCD6}" destId="{EBEC3D8A-6EF9-4C0D-8F90-C035468D542F}" srcOrd="0" destOrd="0" presId="urn:microsoft.com/office/officeart/2005/8/layout/gear1"/>
    <dgm:cxn modelId="{B236A5A0-3949-4A36-BD5F-F7F6BA1759CA}" srcId="{A8B1E167-C3BF-432A-8D88-4C7D64D53CB4}" destId="{A7D44150-3AC4-4765-9D0B-9CEB20C32D93}" srcOrd="1" destOrd="0" parTransId="{F7CD71FC-A5B3-4738-9DD8-49E3FB13F8B1}" sibTransId="{47C76448-5FF2-4016-96E5-1EFD9C09DCD6}"/>
    <dgm:cxn modelId="{E0EBFD2B-5867-4BD6-8620-2CD709310C22}" srcId="{A8B1E167-C3BF-432A-8D88-4C7D64D53CB4}" destId="{9AA138CC-7C03-46DC-9F72-66CF157A753A}" srcOrd="0" destOrd="0" parTransId="{E58D73A2-308A-4BA2-912C-89B626391472}" sibTransId="{314677DB-64D9-43BC-BDEC-FA3A49332283}"/>
    <dgm:cxn modelId="{658E9B7C-BA04-429D-9B50-5E847108DBBD}" type="presOf" srcId="{A7D44150-3AC4-4765-9D0B-9CEB20C32D93}" destId="{3D05A41A-9A4E-4DEE-86C5-A78BF03DEFE6}" srcOrd="1" destOrd="0" presId="urn:microsoft.com/office/officeart/2005/8/layout/gear1"/>
    <dgm:cxn modelId="{046543BC-F07E-46C1-B58E-6EED1E1A4690}" type="presOf" srcId="{D9F8B534-F4B1-4A25-AA5C-FB9D0D094B1A}" destId="{E58DFFE3-EF80-41C4-AB6C-B7265C191742}" srcOrd="2" destOrd="0" presId="urn:microsoft.com/office/officeart/2005/8/layout/gear1"/>
    <dgm:cxn modelId="{1A2D7F79-298B-4ADC-A3D6-BAC18C639FB4}" srcId="{A8B1E167-C3BF-432A-8D88-4C7D64D53CB4}" destId="{D9F8B534-F4B1-4A25-AA5C-FB9D0D094B1A}" srcOrd="2" destOrd="0" parTransId="{F562362C-748B-4085-A37C-8F8934DEDAFF}" sibTransId="{CAA14E15-2BD1-45C4-9DD1-1C517295B5E9}"/>
    <dgm:cxn modelId="{86383D55-AC54-4657-AF2F-418FA739D537}" type="presOf" srcId="{9AA138CC-7C03-46DC-9F72-66CF157A753A}" destId="{C449D1E7-D961-486B-81FF-A0CBA5C151C1}" srcOrd="0" destOrd="0" presId="urn:microsoft.com/office/officeart/2005/8/layout/gear1"/>
    <dgm:cxn modelId="{C03498CF-F2C2-4A0E-ABA7-6C4B7D5F6DE4}" type="presOf" srcId="{9AA138CC-7C03-46DC-9F72-66CF157A753A}" destId="{08D8FAD6-FFB3-46F6-93AD-CDF145147133}" srcOrd="1" destOrd="0" presId="urn:microsoft.com/office/officeart/2005/8/layout/gear1"/>
    <dgm:cxn modelId="{5751F21A-F0A8-4A71-8D8A-9D6FF7CFC0DD}" type="presParOf" srcId="{A776FA64-E2FC-427B-99BF-BABCC37BB677}" destId="{C449D1E7-D961-486B-81FF-A0CBA5C151C1}" srcOrd="0" destOrd="0" presId="urn:microsoft.com/office/officeart/2005/8/layout/gear1"/>
    <dgm:cxn modelId="{8BDC3912-0FDE-40E0-8D63-42474BCB9C20}" type="presParOf" srcId="{A776FA64-E2FC-427B-99BF-BABCC37BB677}" destId="{08D8FAD6-FFB3-46F6-93AD-CDF145147133}" srcOrd="1" destOrd="0" presId="urn:microsoft.com/office/officeart/2005/8/layout/gear1"/>
    <dgm:cxn modelId="{02ED6AA1-F447-4ECC-88C0-F5EC46235D7E}" type="presParOf" srcId="{A776FA64-E2FC-427B-99BF-BABCC37BB677}" destId="{42347C5C-D93B-4E23-813B-4C529FDE6B84}" srcOrd="2" destOrd="0" presId="urn:microsoft.com/office/officeart/2005/8/layout/gear1"/>
    <dgm:cxn modelId="{89246352-4C91-4174-BB69-FDBD2B0D0FB6}" type="presParOf" srcId="{A776FA64-E2FC-427B-99BF-BABCC37BB677}" destId="{690813B8-2D88-4B5E-BBEA-6F838950009E}" srcOrd="3" destOrd="0" presId="urn:microsoft.com/office/officeart/2005/8/layout/gear1"/>
    <dgm:cxn modelId="{6A9C3393-DD1F-4F42-AAC9-94E1269B2646}" type="presParOf" srcId="{A776FA64-E2FC-427B-99BF-BABCC37BB677}" destId="{3D05A41A-9A4E-4DEE-86C5-A78BF03DEFE6}" srcOrd="4" destOrd="0" presId="urn:microsoft.com/office/officeart/2005/8/layout/gear1"/>
    <dgm:cxn modelId="{825B08A6-0182-48C2-BE46-2C292F7E714D}" type="presParOf" srcId="{A776FA64-E2FC-427B-99BF-BABCC37BB677}" destId="{759954A8-FF8D-4955-95CA-601DE62F7AF2}" srcOrd="5" destOrd="0" presId="urn:microsoft.com/office/officeart/2005/8/layout/gear1"/>
    <dgm:cxn modelId="{DD9D7871-76D4-4401-BDEC-B44C6C9A3E88}" type="presParOf" srcId="{A776FA64-E2FC-427B-99BF-BABCC37BB677}" destId="{43505FC7-916B-41CF-BE67-340418353AD7}" srcOrd="6" destOrd="0" presId="urn:microsoft.com/office/officeart/2005/8/layout/gear1"/>
    <dgm:cxn modelId="{52FB0817-3ED7-4F15-90C1-94DC59022E34}" type="presParOf" srcId="{A776FA64-E2FC-427B-99BF-BABCC37BB677}" destId="{5ABF3A49-5496-4685-90FF-F77E67203E13}" srcOrd="7" destOrd="0" presId="urn:microsoft.com/office/officeart/2005/8/layout/gear1"/>
    <dgm:cxn modelId="{AC863C91-FD8B-43AA-BE3F-49EC52187BA8}" type="presParOf" srcId="{A776FA64-E2FC-427B-99BF-BABCC37BB677}" destId="{E58DFFE3-EF80-41C4-AB6C-B7265C191742}" srcOrd="8" destOrd="0" presId="urn:microsoft.com/office/officeart/2005/8/layout/gear1"/>
    <dgm:cxn modelId="{B5D371BE-C89A-4588-9FB3-E20856217686}" type="presParOf" srcId="{A776FA64-E2FC-427B-99BF-BABCC37BB677}" destId="{52B422C6-3B76-49D0-975E-DB531B7075AE}" srcOrd="9" destOrd="0" presId="urn:microsoft.com/office/officeart/2005/8/layout/gear1"/>
    <dgm:cxn modelId="{B41BA6FF-878F-4A90-BEF5-61AA91A756FC}" type="presParOf" srcId="{A776FA64-E2FC-427B-99BF-BABCC37BB677}" destId="{00A4A791-41C6-4A17-AFBD-D0B8B1607D64}" srcOrd="10" destOrd="0" presId="urn:microsoft.com/office/officeart/2005/8/layout/gear1"/>
    <dgm:cxn modelId="{C63E17A7-A862-424D-9887-9EC42D294ED2}" type="presParOf" srcId="{A776FA64-E2FC-427B-99BF-BABCC37BB677}" destId="{EBEC3D8A-6EF9-4C0D-8F90-C035468D542F}" srcOrd="11" destOrd="0" presId="urn:microsoft.com/office/officeart/2005/8/layout/gear1"/>
    <dgm:cxn modelId="{0F50DF87-E567-4003-AABA-1FE6295D2062}" type="presParOf" srcId="{A776FA64-E2FC-427B-99BF-BABCC37BB677}" destId="{4B1CCEF4-C306-406F-BCCC-6DC6B8C2EAEF}" srcOrd="12" destOrd="0" presId="urn:microsoft.com/office/officeart/2005/8/layout/gear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6F1FAF-3155-4928-BE24-58543D227DDF}" type="datetimeFigureOut">
              <a:rPr lang="th-TH" smtClean="0"/>
              <a:pPr/>
              <a:t>18/03/59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99FD3-A7B5-42A6-B66D-0C72875B9E2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844675"/>
            <a:ext cx="7556500" cy="1470025"/>
          </a:xfrm>
        </p:spPr>
        <p:txBody>
          <a:bodyPr/>
          <a:lstStyle>
            <a:lvl1pPr>
              <a:defRPr sz="6600" b="1">
                <a:solidFill>
                  <a:srgbClr val="990000"/>
                </a:solidFill>
                <a:latin typeface="Angsana New" pitchFamily="18" charset="-34"/>
              </a:defRPr>
            </a:lvl1pPr>
          </a:lstStyle>
          <a:p>
            <a:pPr lvl="0"/>
            <a:r>
              <a:rPr lang="th-TH" noProof="0" smtClean="0"/>
              <a:t>คลิกเพื่อแก้ไขลักษณะชื่อเรื่องต้นแบบ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92500" y="3860800"/>
            <a:ext cx="4967288" cy="1223963"/>
          </a:xfrm>
        </p:spPr>
        <p:txBody>
          <a:bodyPr/>
          <a:lstStyle>
            <a:lvl1pPr marL="0" indent="0" algn="ctr">
              <a:buFontTx/>
              <a:buNone/>
              <a:defRPr sz="4400" b="1">
                <a:solidFill>
                  <a:srgbClr val="800000"/>
                </a:solidFill>
                <a:latin typeface="Angsana New" pitchFamily="18" charset="-34"/>
              </a:defRPr>
            </a:lvl1pPr>
          </a:lstStyle>
          <a:p>
            <a:pPr lvl="0"/>
            <a:r>
              <a:rPr lang="th-TH" noProof="0" smtClean="0"/>
              <a:t>คลิกเพื่อแก้ไขลักษณะชื่อเรื่องรองต้นแบบ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  <a:cs typeface="Angsana New" pitchFamily="18" charset="-34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  <a:cs typeface="Angsana New" pitchFamily="18" charset="-34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  <a:cs typeface="Angsana New" pitchFamily="18" charset="-34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  <a:cs typeface="Angsana New" pitchFamily="18" charset="-34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  <a:cs typeface="Angsana New" pitchFamily="18" charset="-34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  <a:cs typeface="Angsana New" pitchFamily="18" charset="-34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  <a:cs typeface="Angsana New" pitchFamily="18" charset="-34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  <a:cs typeface="Angsana New" pitchFamily="18" charset="-34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99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990000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990000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990000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990000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990000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990000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990000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990000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ศูนย์เตรียมความพร้อมผู้ป่วย</a:t>
            </a:r>
            <a:br>
              <a:rPr lang="th-TH" dirty="0" smtClean="0"/>
            </a:br>
            <a:r>
              <a:rPr lang="th-TH" dirty="0" smtClean="0"/>
              <a:t>ก่อนรับการผ่าตัด</a:t>
            </a:r>
            <a:endParaRPr lang="th-TH" dirty="0" smtClean="0">
              <a:latin typeface="Angsana New" charset="-34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8992" y="3786190"/>
            <a:ext cx="4967288" cy="1223963"/>
          </a:xfrm>
        </p:spPr>
        <p:txBody>
          <a:bodyPr/>
          <a:lstStyle/>
          <a:p>
            <a:r>
              <a:rPr lang="th-TH" sz="3600" dirty="0" smtClean="0"/>
              <a:t>วิสัญญีคลินิก</a:t>
            </a:r>
          </a:p>
          <a:p>
            <a:r>
              <a:rPr lang="th-TH" sz="3600" dirty="0" smtClean="0"/>
              <a:t>หน่วยงานวิสัญญี รพ.กำแพงเพชร</a:t>
            </a:r>
          </a:p>
          <a:p>
            <a:endParaRPr lang="th-TH" dirty="0" smtClean="0">
              <a:latin typeface="Angsana New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r>
              <a:rPr lang="th-TH" b="1" dirty="0" smtClean="0"/>
              <a:t>กระบวนการ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>
                <a:cs typeface="+mj-cs"/>
              </a:rPr>
              <a:t>Supperviser</a:t>
            </a:r>
            <a:r>
              <a:rPr lang="th-TH" dirty="0" smtClean="0">
                <a:cs typeface="+mj-cs"/>
              </a:rPr>
              <a:t>ชั้น 5 หรือวิสัญญีพยาบาลห้องพักฟื้น เป็นผู้รับผิดชอบเยี่ยมผู้ป่วย</a:t>
            </a:r>
            <a:endParaRPr lang="en-US" dirty="0" smtClean="0">
              <a:cs typeface="+mj-cs"/>
            </a:endParaRPr>
          </a:p>
          <a:p>
            <a:pPr lvl="0"/>
            <a:r>
              <a:rPr lang="th-TH" dirty="0" smtClean="0">
                <a:cs typeface="+mj-cs"/>
              </a:rPr>
              <a:t>ตรวจเยี่ยมประเมินผู้ป่วยให้คำแนะนำ พร้อมบันทึกการเยี่ยมผู้ป่วย</a:t>
            </a:r>
            <a:endParaRPr lang="en-US" dirty="0" smtClean="0">
              <a:cs typeface="+mj-cs"/>
            </a:endParaRPr>
          </a:p>
          <a:p>
            <a:pPr lvl="0"/>
            <a:r>
              <a:rPr lang="th-TH" dirty="0" smtClean="0">
                <a:cs typeface="+mj-cs"/>
              </a:rPr>
              <a:t>กรณีผู้ป่วยมีความผิดปกติ การรายงานแพทย์ให้รายงานวิสัญญีแพทย์ (แพทย์ผู้รับผิดชอบห้องพักฟื้น)  ชั้น 5</a:t>
            </a:r>
            <a:endParaRPr lang="en-US" dirty="0" smtClean="0">
              <a:cs typeface="+mj-cs"/>
            </a:endParaRPr>
          </a:p>
          <a:p>
            <a:pPr lvl="0"/>
            <a:r>
              <a:rPr lang="th-TH" dirty="0" smtClean="0">
                <a:cs typeface="+mj-cs"/>
              </a:rPr>
              <a:t>ก่อนการผ่าตัด  </a:t>
            </a:r>
            <a:r>
              <a:rPr lang="en-US" dirty="0" smtClean="0">
                <a:cs typeface="+mj-cs"/>
              </a:rPr>
              <a:t>1 </a:t>
            </a:r>
            <a:r>
              <a:rPr lang="th-TH" dirty="0" smtClean="0">
                <a:cs typeface="+mj-cs"/>
              </a:rPr>
              <a:t>วัน ให้วิสัญญีพยาบาลที่มีหน้าที่เยี่ยมผู้ป่วยในวันนั้น ๆ ตรวจเช็คผลการตรวจทางห้องปฏิบัติการอีกครั้ง </a:t>
            </a:r>
            <a:endParaRPr lang="en-US" dirty="0" smtClean="0">
              <a:cs typeface="+mj-cs"/>
            </a:endParaRPr>
          </a:p>
          <a:p>
            <a:pPr lvl="0"/>
            <a:r>
              <a:rPr lang="th-TH" dirty="0" smtClean="0">
                <a:cs typeface="+mj-cs"/>
              </a:rPr>
              <a:t>ส่งเวรให้กับวิสัญญีพยาบาลในตอนเช้าวันผ่าตัด</a:t>
            </a:r>
            <a:endParaRPr lang="en-US" dirty="0" smtClean="0">
              <a:cs typeface="+mj-cs"/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endParaRPr lang="th-TH" dirty="0"/>
          </a:p>
        </p:txBody>
      </p:sp>
      <p:graphicFrame>
        <p:nvGraphicFramePr>
          <p:cNvPr id="5" name="ตัวยึดเนื้อหา 4"/>
          <p:cNvGraphicFramePr>
            <a:graphicFrameLocks noGrp="1"/>
          </p:cNvGraphicFramePr>
          <p:nvPr>
            <p:ph idx="1"/>
          </p:nvPr>
        </p:nvGraphicFramePr>
        <p:xfrm>
          <a:off x="457200" y="285728"/>
          <a:ext cx="8229600" cy="5840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ยึดเนื้อหา 4"/>
          <p:cNvGraphicFramePr>
            <a:graphicFrameLocks noGrp="1"/>
          </p:cNvGraphicFramePr>
          <p:nvPr>
            <p:ph idx="1"/>
          </p:nvPr>
        </p:nvGraphicFramePr>
        <p:xfrm>
          <a:off x="457200" y="428604"/>
          <a:ext cx="8229600" cy="5697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th-TH" b="1" dirty="0" smtClean="0"/>
              <a:t>ตัวชี้วัด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z="3600" b="1" dirty="0" smtClean="0"/>
              <a:t>อัตราการเยี่ยมก่อนการระงับความรู้สึก 95</a:t>
            </a:r>
            <a:r>
              <a:rPr lang="en-US" sz="3600" b="1" dirty="0" smtClean="0"/>
              <a:t>%</a:t>
            </a:r>
          </a:p>
          <a:p>
            <a:pPr lvl="0"/>
            <a:r>
              <a:rPr lang="th-TH" sz="3600" b="1" dirty="0" smtClean="0"/>
              <a:t>อัตราการงดหรือเลื่อนการผ่าตัดไม่เกิน 3 </a:t>
            </a:r>
            <a:r>
              <a:rPr lang="en-US" sz="3600" b="1" dirty="0" smtClean="0"/>
              <a:t>%</a:t>
            </a:r>
          </a:p>
          <a:p>
            <a:pPr lvl="0"/>
            <a:r>
              <a:rPr lang="th-TH" sz="3600" b="1" dirty="0" smtClean="0"/>
              <a:t>อัตราความพึงพอใจของผู้ป่วยมากกว่า 80 </a:t>
            </a:r>
            <a:r>
              <a:rPr lang="en-US" sz="3600" b="1" dirty="0" smtClean="0"/>
              <a:t>%</a:t>
            </a:r>
          </a:p>
          <a:p>
            <a:pPr lvl="0"/>
            <a:r>
              <a:rPr lang="th-TH" sz="3600" b="1" dirty="0" smtClean="0"/>
              <a:t>อัตราความพึงพอใจของเจ้าหน้าที่มากกว่า 80 </a:t>
            </a:r>
            <a:r>
              <a:rPr lang="en-US" sz="3600" b="1" dirty="0" smtClean="0"/>
              <a:t>%</a:t>
            </a:r>
          </a:p>
          <a:p>
            <a:endParaRPr lang="th-TH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1000100" y="2214554"/>
            <a:ext cx="7286676" cy="3429023"/>
          </a:xfrm>
        </p:spPr>
        <p:txBody>
          <a:bodyPr/>
          <a:lstStyle/>
          <a:p>
            <a:pPr>
              <a:buNone/>
            </a:pPr>
            <a:r>
              <a:rPr lang="th-TH" sz="5400" dirty="0" smtClean="0"/>
              <a:t>     </a:t>
            </a:r>
            <a:r>
              <a:rPr lang="th-TH" sz="5400" b="1" dirty="0" smtClean="0"/>
              <a:t>ระยะเวลาในการดำเนินโครงการ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th-TH" sz="5400" dirty="0" smtClean="0"/>
              <a:t>	     เมษายน- มิถุนายน  2559 </a:t>
            </a:r>
            <a:endParaRPr lang="en-US" sz="5400" dirty="0" smtClean="0"/>
          </a:p>
          <a:p>
            <a:endParaRPr lang="th-TH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ประโยชน์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ผู้ป่วยได้รับการสร้างเสริมสุภาพล่วงหน้าก่อนการให้ยาระงับความรู้สึก</a:t>
            </a:r>
          </a:p>
          <a:p>
            <a:r>
              <a:rPr lang="th-TH" dirty="0" smtClean="0"/>
              <a:t>ผู้ป่วยได้รับการประเมินล่วงหน้าก่อนการ </a:t>
            </a:r>
            <a:r>
              <a:rPr lang="en-US" dirty="0" smtClean="0"/>
              <a:t>admit</a:t>
            </a:r>
          </a:p>
          <a:p>
            <a:r>
              <a:rPr lang="th-TH" dirty="0" smtClean="0"/>
              <a:t>ผู้ป่วยจะได้รับการควบคุมและแก้ไขปัญหาก่อน </a:t>
            </a:r>
            <a:r>
              <a:rPr lang="en-US" dirty="0" smtClean="0"/>
              <a:t>admit</a:t>
            </a:r>
          </a:p>
          <a:p>
            <a:r>
              <a:rPr lang="th-TH" dirty="0" smtClean="0"/>
              <a:t>ผู้ป่วยทุกรายได้ทำ </a:t>
            </a:r>
            <a:r>
              <a:rPr lang="en-US" dirty="0" smtClean="0"/>
              <a:t>lab </a:t>
            </a:r>
            <a:r>
              <a:rPr lang="th-TH" dirty="0" smtClean="0"/>
              <a:t>ล่วงหน้า</a:t>
            </a:r>
          </a:p>
          <a:p>
            <a:r>
              <a:rPr lang="th-TH" dirty="0" smtClean="0"/>
              <a:t>ลดความวิตกกังวล ป้องกันภาวะแทรกซ้อน</a:t>
            </a:r>
          </a:p>
          <a:p>
            <a:r>
              <a:rPr lang="th-TH" dirty="0" smtClean="0"/>
              <a:t>ทำให้ทีมวิสัญญีมีการพัฒนาตนเองด้านการมีสัมพันธ์ภาพกับผู้ป่วยและญาติ </a:t>
            </a:r>
          </a:p>
          <a:p>
            <a:r>
              <a:rPr lang="th-TH" dirty="0" smtClean="0"/>
              <a:t>ลดขั้นตอนการำงานของเจ้าหน้าที่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285728"/>
          <a:ext cx="8258204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1027" name="Picture 3" descr="C:\Users\Lenovo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2214554"/>
            <a:ext cx="7143800" cy="210900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857488" y="1571612"/>
            <a:ext cx="3286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Baskerville Old Face" pitchFamily="18" charset="0"/>
                <a:cs typeface="+mn-cs"/>
              </a:rPr>
              <a:t>Thank you</a:t>
            </a:r>
            <a:endParaRPr lang="th-TH" sz="4800" dirty="0">
              <a:solidFill>
                <a:srgbClr val="FF0000"/>
              </a:solidFill>
              <a:latin typeface="Baskerville Old Face" pitchFamily="18" charset="0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4480" y="4429132"/>
            <a:ext cx="535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Patient safety we safety</a:t>
            </a:r>
            <a:endParaRPr lang="th-TH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ความสำคัญของปัญหา</a:t>
            </a:r>
            <a:endParaRPr lang="th-TH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ความสำคัญของปัญหา</a:t>
            </a:r>
            <a:endParaRPr lang="th-TH" dirty="0">
              <a:solidFill>
                <a:srgbClr val="C00000"/>
              </a:solidFill>
            </a:endParaRPr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สถานที่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2000264"/>
          </a:xfrm>
          <a:solidFill>
            <a:srgbClr val="EBC7B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pPr algn="ctr">
              <a:buNone/>
            </a:pPr>
            <a:r>
              <a:rPr lang="th-TH" sz="4800" b="1" dirty="0" smtClean="0">
                <a:solidFill>
                  <a:schemeClr val="tx1"/>
                </a:solidFill>
              </a:rPr>
              <a:t>ศูนย์เตรียมความพร้อมผู้ป่วยก่อนรับการผ่าตัด</a:t>
            </a:r>
          </a:p>
          <a:p>
            <a:pPr algn="ctr">
              <a:buNone/>
            </a:pPr>
            <a:r>
              <a:rPr lang="th-TH" sz="4800" b="1" dirty="0" smtClean="0">
                <a:solidFill>
                  <a:schemeClr val="tx1"/>
                </a:solidFill>
              </a:rPr>
              <a:t>ตึก 3 ชั้น 5</a:t>
            </a:r>
            <a:endParaRPr lang="th-TH" sz="48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4071942"/>
            <a:ext cx="342902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th-TH" b="1" dirty="0" smtClean="0"/>
              <a:t>ศูนย์เตรียมความพร้อมผู้ป่วยก่อนรับการผ่าตัด</a:t>
            </a:r>
            <a:br>
              <a:rPr lang="th-TH" b="1" dirty="0" smtClean="0"/>
            </a:br>
            <a:endParaRPr lang="th-TH" dirty="0"/>
          </a:p>
        </p:txBody>
      </p:sp>
      <p:pic>
        <p:nvPicPr>
          <p:cNvPr id="1026" name="Picture 2" descr="C:\Users\Lenovo\Desktop\IMG_227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196942"/>
            <a:ext cx="7572428" cy="4929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ศูนย์เตรียมความพร้อมผู้ป่วยก่อนรับการผ่าตัด</a:t>
            </a:r>
            <a:endParaRPr lang="th-TH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วัตถุประสงค์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th-TH" sz="3600" b="1" dirty="0" smtClean="0"/>
              <a:t>เพื่อเพิ่มอัตราการเยี่ยมผู้ป่วยก่อนการระงับความรู้สึก</a:t>
            </a:r>
          </a:p>
          <a:p>
            <a:pPr lvl="0">
              <a:buFont typeface="Wingdings" pitchFamily="2" charset="2"/>
              <a:buChar char="Ø"/>
            </a:pPr>
            <a:r>
              <a:rPr lang="th-TH" sz="3600" b="1" dirty="0" smtClean="0"/>
              <a:t>ลดการเลื่อนหรืองดการผ่าตัดจากความไม่พร้อมของผู้ป่วย</a:t>
            </a:r>
            <a:endParaRPr lang="en-US" sz="3600" b="1" dirty="0" smtClean="0"/>
          </a:p>
          <a:p>
            <a:pPr lvl="0">
              <a:buFont typeface="Wingdings" pitchFamily="2" charset="2"/>
              <a:buChar char="Ø"/>
            </a:pPr>
            <a:r>
              <a:rPr lang="th-TH" sz="3600" b="1" dirty="0" smtClean="0"/>
              <a:t>เพิ่มประสิทธิภาพในการเยี่ยมผู้ป่วยก่อนการระงับความรู้สึก</a:t>
            </a:r>
            <a:endParaRPr lang="en-US" sz="3600" b="1" dirty="0" smtClean="0"/>
          </a:p>
          <a:p>
            <a:pPr lvl="0">
              <a:buFont typeface="Wingdings" pitchFamily="2" charset="2"/>
              <a:buChar char="Ø"/>
            </a:pPr>
            <a:r>
              <a:rPr lang="th-TH" sz="3600" b="1" dirty="0" smtClean="0"/>
              <a:t>ลดความวิตกกังวลของผู้ป่วย และสามารถปฏิบัติตัวก่อนการผ่าตัดและก่อนระงับความรู้สึกได้อย่างถูกต้อง</a:t>
            </a:r>
            <a:endParaRPr lang="en-US" sz="3600" b="1" dirty="0" smtClean="0"/>
          </a:p>
          <a:p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วัตถุประสงค์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525963"/>
          </a:xfrm>
        </p:spPr>
        <p:txBody>
          <a:bodyPr/>
          <a:lstStyle/>
          <a:p>
            <a:pPr lvl="0"/>
            <a:r>
              <a:rPr lang="th-TH" sz="3600" b="1" dirty="0" smtClean="0">
                <a:cs typeface="+mj-cs"/>
              </a:rPr>
              <a:t>เจ้าหน้าที่มีการเตรียมความพร้อมในการให้การระงับความรู้สึก ลดภาวะแทรกซ้อนที่อาจเกิดขึ้นกับผู้ป่วย</a:t>
            </a:r>
            <a:endParaRPr lang="en-US" sz="3600" b="1" dirty="0" smtClean="0">
              <a:cs typeface="+mj-cs"/>
            </a:endParaRPr>
          </a:p>
          <a:p>
            <a:pPr lvl="0"/>
            <a:r>
              <a:rPr lang="th-TH" sz="3600" b="1" dirty="0" smtClean="0">
                <a:cs typeface="+mj-cs"/>
              </a:rPr>
              <a:t>เพิ่มความพึงพอใจของผู้ป่วยในการมารับบริการ</a:t>
            </a:r>
            <a:endParaRPr lang="en-US" sz="3600" b="1" dirty="0" smtClean="0">
              <a:cs typeface="+mj-cs"/>
            </a:endParaRPr>
          </a:p>
          <a:p>
            <a:pPr lvl="0"/>
            <a:r>
              <a:rPr lang="th-TH" sz="3600" b="1" dirty="0" smtClean="0">
                <a:cs typeface="+mj-cs"/>
              </a:rPr>
              <a:t>เจ้าหน้าที่มีความภาคภูมิใจในการให้การบริการที่มีประสิทธิภาพ</a:t>
            </a:r>
            <a:endParaRPr lang="en-US" sz="3600" b="1" dirty="0" smtClean="0">
              <a:cs typeface="+mj-cs"/>
            </a:endParaRPr>
          </a:p>
          <a:p>
            <a:endParaRPr lang="th-TH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229600" cy="1143000"/>
          </a:xfrm>
        </p:spPr>
        <p:txBody>
          <a:bodyPr/>
          <a:lstStyle/>
          <a:p>
            <a:r>
              <a:rPr lang="th-TH" b="1" dirty="0" smtClean="0"/>
              <a:t>กระบวนการ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pPr lvl="0"/>
            <a:r>
              <a:rPr lang="th-TH" sz="2800" dirty="0" smtClean="0"/>
              <a:t>ประสานงานขอความร่วมมือในการดำเนินโครงการกับห้องตรวจแผนกศัลยกรรมทั่วไป ศัลยกรรมระบบทางเดินปัสสาวะ ศัลยกรรมกระดูก สูตินรีเวช  </a:t>
            </a:r>
            <a:endParaRPr lang="en-US" sz="2800" dirty="0" smtClean="0"/>
          </a:p>
          <a:p>
            <a:pPr lvl="0"/>
            <a:r>
              <a:rPr lang="th-TH" sz="2800" dirty="0" smtClean="0"/>
              <a:t>ประสานงานห้องตรวจเพื่อส่งผู้ป่วยกรณี</a:t>
            </a:r>
            <a:endParaRPr lang="en-US" sz="2800" dirty="0" smtClean="0"/>
          </a:p>
          <a:p>
            <a:pPr>
              <a:buFont typeface="Wingdings" pitchFamily="2" charset="2"/>
              <a:buChar char="v"/>
            </a:pPr>
            <a:r>
              <a:rPr lang="th-TH" sz="2800" u="sng" dirty="0" smtClean="0"/>
              <a:t>ผู้ป่วยนัดผ่าตัดแบบล่วงหน้ากรณีนัดภายใน 1 เดือน</a:t>
            </a:r>
            <a:r>
              <a:rPr lang="th-TH" sz="2800" dirty="0" smtClean="0"/>
              <a:t> (เจาะเลือด </a:t>
            </a:r>
            <a:r>
              <a:rPr lang="en-US" sz="2800" dirty="0" smtClean="0"/>
              <a:t>x ray EKG </a:t>
            </a:r>
            <a:r>
              <a:rPr lang="th-TH" sz="2800" dirty="0" smtClean="0"/>
              <a:t>ตามมาตรฐาน) พบวิสัญญีพยาบาลก่อนกลับบ้าน ที่ห้องผ่าตัดชั้น 5</a:t>
            </a:r>
            <a:endParaRPr lang="en-US" sz="2800" dirty="0" smtClean="0"/>
          </a:p>
          <a:p>
            <a:pPr lvl="0">
              <a:buFont typeface="Wingdings" pitchFamily="2" charset="2"/>
              <a:buChar char="v"/>
            </a:pPr>
            <a:r>
              <a:rPr lang="th-TH" sz="2800" u="sng" dirty="0" smtClean="0"/>
              <a:t>กรณีนัดผ่าตัดระยะเกิน 1 เดือน</a:t>
            </a:r>
            <a:r>
              <a:rPr lang="th-TH" sz="2800" dirty="0" smtClean="0"/>
              <a:t> ให้นัดผู้ป่วยอีกครั้งก่อนถึงวันผ่าตัดไม่เกิน 2 สัปดาห์ นัดมาเพื่อเตรียมผ่าตัด (เจาะเลือด </a:t>
            </a:r>
            <a:r>
              <a:rPr lang="en-US" sz="2800" dirty="0" smtClean="0"/>
              <a:t>x ray EKG </a:t>
            </a:r>
            <a:r>
              <a:rPr lang="th-TH" sz="2800" dirty="0" smtClean="0"/>
              <a:t>ตามมาตรฐาน) พบวิสัญญีพยาบาล ที่ห้องผ่าตัดชั้น 5</a:t>
            </a:r>
            <a:endParaRPr lang="en-US" sz="2800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pu_template_093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dpu_template_093</Template>
  <TotalTime>1070</TotalTime>
  <Words>644</Words>
  <Application>Microsoft Office PowerPoint</Application>
  <PresentationFormat>นำเสนอทางหน้าจอ (4:3)</PresentationFormat>
  <Paragraphs>73</Paragraphs>
  <Slides>17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17</vt:i4>
      </vt:variant>
    </vt:vector>
  </HeadingPairs>
  <TitlesOfParts>
    <vt:vector size="18" baseType="lpstr">
      <vt:lpstr>dpu_template_093</vt:lpstr>
      <vt:lpstr>ศูนย์เตรียมความพร้อมผู้ป่วย ก่อนรับการผ่าตัด</vt:lpstr>
      <vt:lpstr>ความสำคัญของปัญหา</vt:lpstr>
      <vt:lpstr>ความสำคัญของปัญหา</vt:lpstr>
      <vt:lpstr>สถานที่</vt:lpstr>
      <vt:lpstr>ศูนย์เตรียมความพร้อมผู้ป่วยก่อนรับการผ่าตัด </vt:lpstr>
      <vt:lpstr>ศูนย์เตรียมความพร้อมผู้ป่วยก่อนรับการผ่าตัด</vt:lpstr>
      <vt:lpstr>วัตถุประสงค์</vt:lpstr>
      <vt:lpstr>วัตถุประสงค์</vt:lpstr>
      <vt:lpstr>กระบวนการ </vt:lpstr>
      <vt:lpstr>กระบวนการ </vt:lpstr>
      <vt:lpstr> </vt:lpstr>
      <vt:lpstr>ภาพนิ่ง 12</vt:lpstr>
      <vt:lpstr>ตัวชี้วัด </vt:lpstr>
      <vt:lpstr>ภาพนิ่ง 14</vt:lpstr>
      <vt:lpstr>ประโยชน์</vt:lpstr>
      <vt:lpstr>ภาพนิ่ง 16</vt:lpstr>
      <vt:lpstr>ภาพนิ่ง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ศูนย์เตรียมความพร้อมผู้ป่วย ก่อนรับการผ่าตัด</dc:title>
  <dc:creator>Lenovo</dc:creator>
  <cp:lastModifiedBy>Lenovo</cp:lastModifiedBy>
  <cp:revision>53</cp:revision>
  <dcterms:created xsi:type="dcterms:W3CDTF">2016-03-09T03:58:42Z</dcterms:created>
  <dcterms:modified xsi:type="dcterms:W3CDTF">2016-03-18T04:16:56Z</dcterms:modified>
</cp:coreProperties>
</file>