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B854-49E3-48AB-92CC-FF9D481F86F5}" type="datetimeFigureOut">
              <a:rPr lang="th-TH" smtClean="0"/>
              <a:pPr/>
              <a:t>15/01/63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A8B61-1D0D-4799-94BE-9CBB2A636E1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221918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B854-49E3-48AB-92CC-FF9D481F86F5}" type="datetimeFigureOut">
              <a:rPr lang="th-TH" smtClean="0"/>
              <a:pPr/>
              <a:t>15/01/63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A8B61-1D0D-4799-94BE-9CBB2A636E1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101623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B854-49E3-48AB-92CC-FF9D481F86F5}" type="datetimeFigureOut">
              <a:rPr lang="th-TH" smtClean="0"/>
              <a:pPr/>
              <a:t>15/01/63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A8B61-1D0D-4799-94BE-9CBB2A636E1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639024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B854-49E3-48AB-92CC-FF9D481F86F5}" type="datetimeFigureOut">
              <a:rPr lang="th-TH" smtClean="0"/>
              <a:pPr/>
              <a:t>15/01/63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A8B61-1D0D-4799-94BE-9CBB2A636E1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688544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B854-49E3-48AB-92CC-FF9D481F86F5}" type="datetimeFigureOut">
              <a:rPr lang="th-TH" smtClean="0"/>
              <a:pPr/>
              <a:t>15/01/63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A8B61-1D0D-4799-94BE-9CBB2A636E1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573582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B854-49E3-48AB-92CC-FF9D481F86F5}" type="datetimeFigureOut">
              <a:rPr lang="th-TH" smtClean="0"/>
              <a:pPr/>
              <a:t>15/01/63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A8B61-1D0D-4799-94BE-9CBB2A636E1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262695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B854-49E3-48AB-92CC-FF9D481F86F5}" type="datetimeFigureOut">
              <a:rPr lang="th-TH" smtClean="0"/>
              <a:pPr/>
              <a:t>15/01/63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A8B61-1D0D-4799-94BE-9CBB2A636E1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682333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B854-49E3-48AB-92CC-FF9D481F86F5}" type="datetimeFigureOut">
              <a:rPr lang="th-TH" smtClean="0"/>
              <a:pPr/>
              <a:t>15/01/63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A8B61-1D0D-4799-94BE-9CBB2A636E1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183712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B854-49E3-48AB-92CC-FF9D481F86F5}" type="datetimeFigureOut">
              <a:rPr lang="th-TH" smtClean="0"/>
              <a:pPr/>
              <a:t>15/01/63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A8B61-1D0D-4799-94BE-9CBB2A636E1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803280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B854-49E3-48AB-92CC-FF9D481F86F5}" type="datetimeFigureOut">
              <a:rPr lang="th-TH" smtClean="0"/>
              <a:pPr/>
              <a:t>15/01/63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A8B61-1D0D-4799-94BE-9CBB2A636E1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701503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B854-49E3-48AB-92CC-FF9D481F86F5}" type="datetimeFigureOut">
              <a:rPr lang="th-TH" smtClean="0"/>
              <a:pPr/>
              <a:t>15/01/63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A8B61-1D0D-4799-94BE-9CBB2A636E1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78140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2B854-49E3-48AB-92CC-FF9D481F86F5}" type="datetimeFigureOut">
              <a:rPr lang="th-TH" smtClean="0"/>
              <a:pPr/>
              <a:t>15/01/63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A8B61-1D0D-4799-94BE-9CBB2A636E1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663870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53680" y="3803848"/>
            <a:ext cx="4536504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แนวทางเฝ้าระวังสอบสวนโรคปอดอักเสบจากเชื้อ</a:t>
            </a:r>
            <a:r>
              <a:rPr lang="th-TH" sz="2400" dirty="0" err="1" smtClean="0">
                <a:latin typeface="TH SarabunPSK" pitchFamily="34" charset="-34"/>
                <a:cs typeface="TH SarabunPSK" pitchFamily="34" charset="-34"/>
              </a:rPr>
              <a:t>ไวรัส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โคโรนาสายพันธุ์ใหม่ 2019 (ฉบับ 13 มกราคม 2563)</a:t>
            </a:r>
            <a:endParaRPr lang="th-TH" sz="24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6" name="รูปภาพ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75856" y="620688"/>
            <a:ext cx="3096344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44356705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23</Words>
  <Application>Microsoft Office PowerPoint</Application>
  <PresentationFormat>นำเสนอทางหน้าจอ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ภาพนิ่ง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IC02-pc</dc:creator>
  <cp:lastModifiedBy>Admin</cp:lastModifiedBy>
  <cp:revision>1</cp:revision>
  <dcterms:created xsi:type="dcterms:W3CDTF">2020-01-15T02:15:31Z</dcterms:created>
  <dcterms:modified xsi:type="dcterms:W3CDTF">2020-01-15T07:31:29Z</dcterms:modified>
</cp:coreProperties>
</file>